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7" r:id="rId4"/>
    <p:sldId id="284" r:id="rId5"/>
    <p:sldId id="292" r:id="rId6"/>
    <p:sldId id="290" r:id="rId7"/>
    <p:sldId id="285" r:id="rId8"/>
    <p:sldId id="279" r:id="rId9"/>
    <p:sldId id="291" r:id="rId10"/>
    <p:sldId id="261" r:id="rId11"/>
    <p:sldId id="281" r:id="rId12"/>
    <p:sldId id="287" r:id="rId13"/>
    <p:sldId id="286" r:id="rId14"/>
    <p:sldId id="288" r:id="rId15"/>
    <p:sldId id="282" r:id="rId16"/>
    <p:sldId id="294" r:id="rId17"/>
    <p:sldId id="295" r:id="rId18"/>
    <p:sldId id="297"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CE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86406" autoAdjust="0"/>
  </p:normalViewPr>
  <p:slideViewPr>
    <p:cSldViewPr snapToGrid="0">
      <p:cViewPr varScale="1">
        <p:scale>
          <a:sx n="97" d="100"/>
          <a:sy n="97" d="100"/>
        </p:scale>
        <p:origin x="12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C1BC9-75E8-47E4-A743-240CD893A85E}" type="datetimeFigureOut">
              <a:rPr lang="zh-CN" altLang="en-US" smtClean="0"/>
              <a:t>2017/1/3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00254E-766E-43BC-96FE-37E44C21B399}" type="slidenum">
              <a:rPr lang="zh-CN" altLang="en-US" smtClean="0"/>
              <a:t>‹#›</a:t>
            </a:fld>
            <a:endParaRPr lang="zh-CN" altLang="en-US"/>
          </a:p>
        </p:txBody>
      </p:sp>
    </p:spTree>
    <p:extLst>
      <p:ext uri="{BB962C8B-B14F-4D97-AF65-F5344CB8AC3E}">
        <p14:creationId xmlns:p14="http://schemas.microsoft.com/office/powerpoint/2010/main" val="245929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验证系统满足安全需求是困难的</a:t>
            </a:r>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3</a:t>
            </a:fld>
            <a:endParaRPr lang="zh-CN" altLang="en-US"/>
          </a:p>
        </p:txBody>
      </p:sp>
    </p:spTree>
    <p:extLst>
      <p:ext uri="{BB962C8B-B14F-4D97-AF65-F5344CB8AC3E}">
        <p14:creationId xmlns:p14="http://schemas.microsoft.com/office/powerpoint/2010/main" val="2293176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12</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en-US" altLang="zh-CN" dirty="0" smtClean="0"/>
          </a:p>
        </p:txBody>
      </p:sp>
    </p:spTree>
    <p:extLst>
      <p:ext uri="{BB962C8B-B14F-4D97-AF65-F5344CB8AC3E}">
        <p14:creationId xmlns:p14="http://schemas.microsoft.com/office/powerpoint/2010/main" val="2037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13</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en-US" altLang="zh-CN" dirty="0" smtClean="0"/>
          </a:p>
        </p:txBody>
      </p:sp>
    </p:spTree>
    <p:extLst>
      <p:ext uri="{BB962C8B-B14F-4D97-AF65-F5344CB8AC3E}">
        <p14:creationId xmlns:p14="http://schemas.microsoft.com/office/powerpoint/2010/main" val="1397926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14</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en-US" altLang="zh-CN" dirty="0" smtClean="0"/>
          </a:p>
        </p:txBody>
      </p:sp>
    </p:spTree>
    <p:extLst>
      <p:ext uri="{BB962C8B-B14F-4D97-AF65-F5344CB8AC3E}">
        <p14:creationId xmlns:p14="http://schemas.microsoft.com/office/powerpoint/2010/main" val="602020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15</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r>
              <a:rPr lang="en-US" altLang="zh-CN" smtClean="0"/>
              <a:t>Content Layouts</a:t>
            </a:r>
          </a:p>
        </p:txBody>
      </p:sp>
    </p:spTree>
    <p:extLst>
      <p:ext uri="{BB962C8B-B14F-4D97-AF65-F5344CB8AC3E}">
        <p14:creationId xmlns:p14="http://schemas.microsoft.com/office/powerpoint/2010/main" val="742230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16</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r>
              <a:rPr lang="en-US" altLang="zh-CN" smtClean="0"/>
              <a:t>Content Layouts</a:t>
            </a:r>
          </a:p>
        </p:txBody>
      </p:sp>
    </p:spTree>
    <p:extLst>
      <p:ext uri="{BB962C8B-B14F-4D97-AF65-F5344CB8AC3E}">
        <p14:creationId xmlns:p14="http://schemas.microsoft.com/office/powerpoint/2010/main" val="2572115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17</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r>
              <a:rPr lang="en-US" altLang="zh-CN" dirty="0" smtClean="0"/>
              <a:t>Content Layouts</a:t>
            </a:r>
          </a:p>
        </p:txBody>
      </p:sp>
    </p:spTree>
    <p:extLst>
      <p:ext uri="{BB962C8B-B14F-4D97-AF65-F5344CB8AC3E}">
        <p14:creationId xmlns:p14="http://schemas.microsoft.com/office/powerpoint/2010/main" val="2880208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18</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r>
              <a:rPr lang="en-US" altLang="zh-CN" dirty="0" smtClean="0"/>
              <a:t>Content Layouts</a:t>
            </a:r>
          </a:p>
        </p:txBody>
      </p:sp>
    </p:spTree>
    <p:extLst>
      <p:ext uri="{BB962C8B-B14F-4D97-AF65-F5344CB8AC3E}">
        <p14:creationId xmlns:p14="http://schemas.microsoft.com/office/powerpoint/2010/main" val="130523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抽象模型是否能够传递了真实系统的安全性质？因此要做一致性测试</a:t>
            </a:r>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4</a:t>
            </a:fld>
            <a:endParaRPr lang="zh-CN" altLang="en-US"/>
          </a:p>
        </p:txBody>
      </p:sp>
    </p:spTree>
    <p:extLst>
      <p:ext uri="{BB962C8B-B14F-4D97-AF65-F5344CB8AC3E}">
        <p14:creationId xmlns:p14="http://schemas.microsoft.com/office/powerpoint/2010/main" val="1335341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5</a:t>
            </a:fld>
            <a:endParaRPr lang="zh-CN" altLang="en-US"/>
          </a:p>
        </p:txBody>
      </p:sp>
    </p:spTree>
    <p:extLst>
      <p:ext uri="{BB962C8B-B14F-4D97-AF65-F5344CB8AC3E}">
        <p14:creationId xmlns:p14="http://schemas.microsoft.com/office/powerpoint/2010/main" val="100429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6</a:t>
            </a:fld>
            <a:endParaRPr lang="zh-CN" altLang="en-US"/>
          </a:p>
        </p:txBody>
      </p:sp>
    </p:spTree>
    <p:extLst>
      <p:ext uri="{BB962C8B-B14F-4D97-AF65-F5344CB8AC3E}">
        <p14:creationId xmlns:p14="http://schemas.microsoft.com/office/powerpoint/2010/main" val="860469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7</a:t>
            </a:fld>
            <a:endParaRPr lang="zh-CN" altLang="en-US"/>
          </a:p>
        </p:txBody>
      </p:sp>
    </p:spTree>
    <p:extLst>
      <p:ext uri="{BB962C8B-B14F-4D97-AF65-F5344CB8AC3E}">
        <p14:creationId xmlns:p14="http://schemas.microsoft.com/office/powerpoint/2010/main" val="2830865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8</a:t>
            </a:fld>
            <a:endParaRPr lang="zh-CN" altLang="en-US"/>
          </a:p>
        </p:txBody>
      </p:sp>
    </p:spTree>
    <p:extLst>
      <p:ext uri="{BB962C8B-B14F-4D97-AF65-F5344CB8AC3E}">
        <p14:creationId xmlns:p14="http://schemas.microsoft.com/office/powerpoint/2010/main" val="272179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0254E-766E-43BC-96FE-37E44C21B399}" type="slidenum">
              <a:rPr lang="zh-CN" altLang="en-US" smtClean="0"/>
              <a:t>9</a:t>
            </a:fld>
            <a:endParaRPr lang="zh-CN" altLang="en-US"/>
          </a:p>
        </p:txBody>
      </p:sp>
    </p:spTree>
    <p:extLst>
      <p:ext uri="{BB962C8B-B14F-4D97-AF65-F5344CB8AC3E}">
        <p14:creationId xmlns:p14="http://schemas.microsoft.com/office/powerpoint/2010/main" val="154487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10</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en-US" altLang="zh-CN" dirty="0" smtClean="0"/>
          </a:p>
        </p:txBody>
      </p:sp>
    </p:spTree>
    <p:extLst>
      <p:ext uri="{BB962C8B-B14F-4D97-AF65-F5344CB8AC3E}">
        <p14:creationId xmlns:p14="http://schemas.microsoft.com/office/powerpoint/2010/main" val="3593013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a:fld id="{36DCAE89-F6C0-4622-B99F-00927EA0D36C}" type="slidenum">
              <a:rPr lang="en-US" altLang="zh-CN"/>
              <a:pPr algn="r"/>
              <a:t>11</a:t>
            </a:fld>
            <a:endParaRPr lang="en-US" altLang="zh-CN"/>
          </a:p>
        </p:txBody>
      </p:sp>
      <p:sp>
        <p:nvSpPr>
          <p:cNvPr id="19459" name="Rectangle 2"/>
          <p:cNvSpPr>
            <a:spLocks noGrp="1" noRot="1" noChangeAspect="1" noChangeArrowheads="1" noTextEdit="1"/>
          </p:cNvSpPr>
          <p:nvPr>
            <p:ph type="sldImg"/>
          </p:nvPr>
        </p:nvSpPr>
        <p:spPr>
          <a:xfrm>
            <a:off x="1144588"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en-US" altLang="zh-CN" dirty="0" smtClean="0"/>
          </a:p>
        </p:txBody>
      </p:sp>
    </p:spTree>
    <p:extLst>
      <p:ext uri="{BB962C8B-B14F-4D97-AF65-F5344CB8AC3E}">
        <p14:creationId xmlns:p14="http://schemas.microsoft.com/office/powerpoint/2010/main" val="3578427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75"/>
          <p:cNvGrpSpPr>
            <a:grpSpLocks/>
          </p:cNvGrpSpPr>
          <p:nvPr/>
        </p:nvGrpSpPr>
        <p:grpSpPr bwMode="auto">
          <a:xfrm>
            <a:off x="112714" y="5954715"/>
            <a:ext cx="8936037" cy="631825"/>
            <a:chOff x="71" y="3751"/>
            <a:chExt cx="5629" cy="398"/>
          </a:xfrm>
        </p:grpSpPr>
        <p:sp>
          <p:nvSpPr>
            <p:cNvPr id="5" name="Freeform 24"/>
            <p:cNvSpPr>
              <a:spLocks/>
            </p:cNvSpPr>
            <p:nvPr/>
          </p:nvSpPr>
          <p:spPr bwMode="gray">
            <a:xfrm>
              <a:off x="71" y="3751"/>
              <a:ext cx="5626" cy="349"/>
            </a:xfrm>
            <a:custGeom>
              <a:avLst/>
              <a:gdLst>
                <a:gd name="T0" fmla="*/ 5626 w 5626"/>
                <a:gd name="T1" fmla="*/ 349 h 349"/>
                <a:gd name="T2" fmla="*/ 0 w 5626"/>
                <a:gd name="T3" fmla="*/ 349 h 349"/>
                <a:gd name="T4" fmla="*/ 0 w 5626"/>
                <a:gd name="T5" fmla="*/ 187 h 349"/>
                <a:gd name="T6" fmla="*/ 0 w 5626"/>
                <a:gd name="T7" fmla="*/ 114 h 349"/>
                <a:gd name="T8" fmla="*/ 4064 w 5626"/>
                <a:gd name="T9" fmla="*/ 118 h 349"/>
                <a:gd name="T10" fmla="*/ 4329 w 5626"/>
                <a:gd name="T11" fmla="*/ 0 h 349"/>
                <a:gd name="T12" fmla="*/ 5623 w 5626"/>
                <a:gd name="T13" fmla="*/ 0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6" name="Freeform 25"/>
            <p:cNvSpPr>
              <a:spLocks/>
            </p:cNvSpPr>
            <p:nvPr/>
          </p:nvSpPr>
          <p:spPr bwMode="gray">
            <a:xfrm>
              <a:off x="71" y="3800"/>
              <a:ext cx="5626" cy="349"/>
            </a:xfrm>
            <a:custGeom>
              <a:avLst/>
              <a:gdLst>
                <a:gd name="T0" fmla="*/ 5626 w 5626"/>
                <a:gd name="T1" fmla="*/ 349 h 349"/>
                <a:gd name="T2" fmla="*/ 0 w 5626"/>
                <a:gd name="T3" fmla="*/ 349 h 349"/>
                <a:gd name="T4" fmla="*/ 0 w 5626"/>
                <a:gd name="T5" fmla="*/ 187 h 349"/>
                <a:gd name="T6" fmla="*/ 0 w 5626"/>
                <a:gd name="T7" fmla="*/ 114 h 349"/>
                <a:gd name="T8" fmla="*/ 4082 w 5626"/>
                <a:gd name="T9" fmla="*/ 118 h 349"/>
                <a:gd name="T10" fmla="*/ 4345 w 5626"/>
                <a:gd name="T11" fmla="*/ 0 h 349"/>
                <a:gd name="T12" fmla="*/ 5623 w 5626"/>
                <a:gd name="T13" fmla="*/ 6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7" name="Freeform 26"/>
            <p:cNvSpPr>
              <a:spLocks/>
            </p:cNvSpPr>
            <p:nvPr/>
          </p:nvSpPr>
          <p:spPr bwMode="gray">
            <a:xfrm>
              <a:off x="4209" y="3833"/>
              <a:ext cx="1491" cy="88"/>
            </a:xfrm>
            <a:custGeom>
              <a:avLst/>
              <a:gdLst>
                <a:gd name="T0" fmla="*/ 0 w 1491"/>
                <a:gd name="T1" fmla="*/ 84 h 88"/>
                <a:gd name="T2" fmla="*/ 223 w 1491"/>
                <a:gd name="T3" fmla="*/ 0 h 88"/>
                <a:gd name="T4" fmla="*/ 1491 w 1491"/>
                <a:gd name="T5" fmla="*/ 0 h 88"/>
                <a:gd name="T6" fmla="*/ 1488 w 1491"/>
                <a:gd name="T7" fmla="*/ 60 h 88"/>
                <a:gd name="T8" fmla="*/ 383 w 1491"/>
                <a:gd name="T9" fmla="*/ 59 h 88"/>
                <a:gd name="T10" fmla="*/ 273 w 1491"/>
                <a:gd name="T11" fmla="*/ 88 h 88"/>
                <a:gd name="T12" fmla="*/ 0 w 1491"/>
                <a:gd name="T13" fmla="*/ 84 h 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196"/>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grpSp>
      <p:grpSp>
        <p:nvGrpSpPr>
          <p:cNvPr id="8" name="Group 7"/>
          <p:cNvGrpSpPr>
            <a:grpSpLocks/>
          </p:cNvGrpSpPr>
          <p:nvPr/>
        </p:nvGrpSpPr>
        <p:grpSpPr bwMode="auto">
          <a:xfrm rot="10800000">
            <a:off x="6016626" y="989013"/>
            <a:ext cx="2768600" cy="779462"/>
            <a:chOff x="1566" y="164"/>
            <a:chExt cx="1455" cy="425"/>
          </a:xfrm>
        </p:grpSpPr>
        <p:sp>
          <p:nvSpPr>
            <p:cNvPr id="9" name="Freeform 8"/>
            <p:cNvSpPr>
              <a:spLocks/>
            </p:cNvSpPr>
            <p:nvPr/>
          </p:nvSpPr>
          <p:spPr bwMode="gray">
            <a:xfrm>
              <a:off x="1892" y="468"/>
              <a:ext cx="39" cy="121"/>
            </a:xfrm>
            <a:custGeom>
              <a:avLst/>
              <a:gdLst>
                <a:gd name="T0" fmla="*/ 37 w 39"/>
                <a:gd name="T1" fmla="*/ 36 h 121"/>
                <a:gd name="T2" fmla="*/ 35 w 39"/>
                <a:gd name="T3" fmla="*/ 36 h 121"/>
                <a:gd name="T4" fmla="*/ 30 w 39"/>
                <a:gd name="T5" fmla="*/ 36 h 121"/>
                <a:gd name="T6" fmla="*/ 22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23 w 39"/>
                <a:gd name="T23" fmla="*/ 5 h 121"/>
                <a:gd name="T24" fmla="*/ 30 w 39"/>
                <a:gd name="T25" fmla="*/ 11 h 121"/>
                <a:gd name="T26" fmla="*/ 37 w 39"/>
                <a:gd name="T27" fmla="*/ 20 h 121"/>
                <a:gd name="T28" fmla="*/ 39 w 39"/>
                <a:gd name="T29" fmla="*/ 34 h 121"/>
                <a:gd name="T30" fmla="*/ 39 w 39"/>
                <a:gd name="T31" fmla="*/ 121 h 121"/>
                <a:gd name="T32" fmla="*/ 37 w 39"/>
                <a:gd name="T33" fmla="*/ 121 h 121"/>
                <a:gd name="T34" fmla="*/ 37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 name="Freeform 9"/>
            <p:cNvSpPr>
              <a:spLocks/>
            </p:cNvSpPr>
            <p:nvPr/>
          </p:nvSpPr>
          <p:spPr bwMode="gray">
            <a:xfrm>
              <a:off x="2271" y="450"/>
              <a:ext cx="45" cy="139"/>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9 h 139"/>
                <a:gd name="T32" fmla="*/ 3 w 45"/>
                <a:gd name="T33" fmla="*/ 139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1" name="Freeform 10"/>
            <p:cNvSpPr>
              <a:spLocks/>
            </p:cNvSpPr>
            <p:nvPr/>
          </p:nvSpPr>
          <p:spPr bwMode="gray">
            <a:xfrm>
              <a:off x="1765"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2" name="Freeform 11"/>
            <p:cNvSpPr>
              <a:spLocks/>
            </p:cNvSpPr>
            <p:nvPr/>
          </p:nvSpPr>
          <p:spPr bwMode="gray">
            <a:xfrm>
              <a:off x="2792" y="378"/>
              <a:ext cx="144"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3 w 144"/>
                <a:gd name="T37" fmla="*/ 62 h 211"/>
                <a:gd name="T38" fmla="*/ 73 w 144"/>
                <a:gd name="T39" fmla="*/ 60 h 211"/>
                <a:gd name="T40" fmla="*/ 73 w 144"/>
                <a:gd name="T41" fmla="*/ 55 h 211"/>
                <a:gd name="T42" fmla="*/ 74 w 144"/>
                <a:gd name="T43" fmla="*/ 45 h 211"/>
                <a:gd name="T44" fmla="*/ 77 w 144"/>
                <a:gd name="T45" fmla="*/ 36 h 211"/>
                <a:gd name="T46" fmla="*/ 82 w 144"/>
                <a:gd name="T47" fmla="*/ 25 h 211"/>
                <a:gd name="T48" fmla="*/ 91 w 144"/>
                <a:gd name="T49" fmla="*/ 16 h 211"/>
                <a:gd name="T50" fmla="*/ 105 w 144"/>
                <a:gd name="T51" fmla="*/ 8 h 211"/>
                <a:gd name="T52" fmla="*/ 121 w 144"/>
                <a:gd name="T53" fmla="*/ 2 h 211"/>
                <a:gd name="T54" fmla="*/ 144 w 144"/>
                <a:gd name="T55" fmla="*/ 0 h 211"/>
                <a:gd name="T56" fmla="*/ 144 w 144"/>
                <a:gd name="T57" fmla="*/ 2 h 211"/>
                <a:gd name="T58" fmla="*/ 144 w 144"/>
                <a:gd name="T59" fmla="*/ 8 h 211"/>
                <a:gd name="T60" fmla="*/ 141 w 144"/>
                <a:gd name="T61" fmla="*/ 17 h 211"/>
                <a:gd name="T62" fmla="*/ 139 w 144"/>
                <a:gd name="T63" fmla="*/ 28 h 211"/>
                <a:gd name="T64" fmla="*/ 133 w 144"/>
                <a:gd name="T65" fmla="*/ 39 h 211"/>
                <a:gd name="T66" fmla="*/ 125 w 144"/>
                <a:gd name="T67" fmla="*/ 49 h 211"/>
                <a:gd name="T68" fmla="*/ 113 w 144"/>
                <a:gd name="T69" fmla="*/ 59 h 211"/>
                <a:gd name="T70" fmla="*/ 97 w 144"/>
                <a:gd name="T71" fmla="*/ 64 h 211"/>
                <a:gd name="T72" fmla="*/ 77 w 144"/>
                <a:gd name="T73" fmla="*/ 67 h 211"/>
                <a:gd name="T74" fmla="*/ 77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3" name="Freeform 12"/>
            <p:cNvSpPr>
              <a:spLocks/>
            </p:cNvSpPr>
            <p:nvPr/>
          </p:nvSpPr>
          <p:spPr bwMode="gray">
            <a:xfrm>
              <a:off x="2631" y="457"/>
              <a:ext cx="89"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5 w 89"/>
                <a:gd name="T31" fmla="*/ 39 h 132"/>
                <a:gd name="T32" fmla="*/ 45 w 89"/>
                <a:gd name="T33" fmla="*/ 38 h 132"/>
                <a:gd name="T34" fmla="*/ 45 w 89"/>
                <a:gd name="T35" fmla="*/ 34 h 132"/>
                <a:gd name="T36" fmla="*/ 46 w 89"/>
                <a:gd name="T37" fmla="*/ 27 h 132"/>
                <a:gd name="T38" fmla="*/ 49 w 89"/>
                <a:gd name="T39" fmla="*/ 20 h 132"/>
                <a:gd name="T40" fmla="*/ 54 w 89"/>
                <a:gd name="T41" fmla="*/ 14 h 132"/>
                <a:gd name="T42" fmla="*/ 62 w 89"/>
                <a:gd name="T43" fmla="*/ 7 h 132"/>
                <a:gd name="T44" fmla="*/ 73 w 89"/>
                <a:gd name="T45" fmla="*/ 3 h 132"/>
                <a:gd name="T46" fmla="*/ 89 w 89"/>
                <a:gd name="T47" fmla="*/ 0 h 132"/>
                <a:gd name="T48" fmla="*/ 89 w 89"/>
                <a:gd name="T49" fmla="*/ 3 h 132"/>
                <a:gd name="T50" fmla="*/ 88 w 89"/>
                <a:gd name="T51" fmla="*/ 10 h 132"/>
                <a:gd name="T52" fmla="*/ 87 w 89"/>
                <a:gd name="T53" fmla="*/ 18 h 132"/>
                <a:gd name="T54" fmla="*/ 81 w 89"/>
                <a:gd name="T55" fmla="*/ 26 h 132"/>
                <a:gd name="T56" fmla="*/ 74 w 89"/>
                <a:gd name="T57" fmla="*/ 34 h 132"/>
                <a:gd name="T58" fmla="*/ 64 w 89"/>
                <a:gd name="T59" fmla="*/ 41 h 132"/>
                <a:gd name="T60" fmla="*/ 47 w 89"/>
                <a:gd name="T61" fmla="*/ 43 h 132"/>
                <a:gd name="T62" fmla="*/ 47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4" name="Freeform 13"/>
            <p:cNvSpPr>
              <a:spLocks/>
            </p:cNvSpPr>
            <p:nvPr/>
          </p:nvSpPr>
          <p:spPr bwMode="gray">
            <a:xfrm>
              <a:off x="2430" y="403"/>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5" name="Freeform 14"/>
            <p:cNvSpPr>
              <a:spLocks/>
            </p:cNvSpPr>
            <p:nvPr/>
          </p:nvSpPr>
          <p:spPr bwMode="gray">
            <a:xfrm>
              <a:off x="1914" y="233"/>
              <a:ext cx="166" cy="356"/>
            </a:xfrm>
            <a:custGeom>
              <a:avLst/>
              <a:gdLst>
                <a:gd name="T0" fmla="*/ 85 w 166"/>
                <a:gd name="T1" fmla="*/ 84 h 356"/>
                <a:gd name="T2" fmla="*/ 101 w 166"/>
                <a:gd name="T3" fmla="*/ 81 h 356"/>
                <a:gd name="T4" fmla="*/ 124 w 166"/>
                <a:gd name="T5" fmla="*/ 73 h 356"/>
                <a:gd name="T6" fmla="*/ 148 w 166"/>
                <a:gd name="T7" fmla="*/ 56 h 356"/>
                <a:gd name="T8" fmla="*/ 163 w 166"/>
                <a:gd name="T9" fmla="*/ 23 h 356"/>
                <a:gd name="T10" fmla="*/ 163 w 166"/>
                <a:gd name="T11" fmla="*/ 0 h 356"/>
                <a:gd name="T12" fmla="*/ 148 w 166"/>
                <a:gd name="T13" fmla="*/ 0 h 356"/>
                <a:gd name="T14" fmla="*/ 125 w 166"/>
                <a:gd name="T15" fmla="*/ 6 h 356"/>
                <a:gd name="T16" fmla="*/ 101 w 166"/>
                <a:gd name="T17" fmla="*/ 22 h 356"/>
                <a:gd name="T18" fmla="*/ 82 w 166"/>
                <a:gd name="T19" fmla="*/ 54 h 356"/>
                <a:gd name="T20" fmla="*/ 77 w 166"/>
                <a:gd name="T21" fmla="*/ 173 h 356"/>
                <a:gd name="T22" fmla="*/ 77 w 166"/>
                <a:gd name="T23" fmla="*/ 165 h 356"/>
                <a:gd name="T24" fmla="*/ 71 w 166"/>
                <a:gd name="T25" fmla="*/ 146 h 356"/>
                <a:gd name="T26" fmla="*/ 60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5 w 166"/>
                <a:gd name="T41" fmla="*/ 177 h 356"/>
                <a:gd name="T42" fmla="*/ 77 w 166"/>
                <a:gd name="T43" fmla="*/ 356 h 356"/>
                <a:gd name="T44" fmla="*/ 82 w 166"/>
                <a:gd name="T45" fmla="*/ 274 h 356"/>
                <a:gd name="T46" fmla="*/ 91 w 166"/>
                <a:gd name="T47" fmla="*/ 273 h 356"/>
                <a:gd name="T48" fmla="*/ 112 w 166"/>
                <a:gd name="T49" fmla="*/ 267 h 356"/>
                <a:gd name="T50" fmla="*/ 135 w 166"/>
                <a:gd name="T51" fmla="*/ 252 h 356"/>
                <a:gd name="T52" fmla="*/ 151 w 166"/>
                <a:gd name="T53" fmla="*/ 224 h 356"/>
                <a:gd name="T54" fmla="*/ 152 w 166"/>
                <a:gd name="T55" fmla="*/ 203 h 356"/>
                <a:gd name="T56" fmla="*/ 137 w 166"/>
                <a:gd name="T57" fmla="*/ 204 h 356"/>
                <a:gd name="T58" fmla="*/ 117 w 166"/>
                <a:gd name="T59" fmla="*/ 211 h 356"/>
                <a:gd name="T60" fmla="*/ 97 w 166"/>
                <a:gd name="T61" fmla="*/ 231 h 356"/>
                <a:gd name="T62" fmla="*/ 82 w 166"/>
                <a:gd name="T63" fmla="*/ 267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6" name="Freeform 15"/>
            <p:cNvSpPr>
              <a:spLocks/>
            </p:cNvSpPr>
            <p:nvPr/>
          </p:nvSpPr>
          <p:spPr bwMode="gray">
            <a:xfrm>
              <a:off x="2514" y="379"/>
              <a:ext cx="92" cy="210"/>
            </a:xfrm>
            <a:custGeom>
              <a:avLst/>
              <a:gdLst>
                <a:gd name="T0" fmla="*/ 43 w 92"/>
                <a:gd name="T1" fmla="*/ 162 h 210"/>
                <a:gd name="T2" fmla="*/ 36 w 92"/>
                <a:gd name="T3" fmla="*/ 160 h 210"/>
                <a:gd name="T4" fmla="*/ 23 w 92"/>
                <a:gd name="T5" fmla="*/ 155 h 210"/>
                <a:gd name="T6" fmla="*/ 12 w 92"/>
                <a:gd name="T7" fmla="*/ 141 h 210"/>
                <a:gd name="T8" fmla="*/ 12 w 92"/>
                <a:gd name="T9" fmla="*/ 129 h 210"/>
                <a:gd name="T10" fmla="*/ 23 w 92"/>
                <a:gd name="T11" fmla="*/ 132 h 210"/>
                <a:gd name="T12" fmla="*/ 38 w 92"/>
                <a:gd name="T13" fmla="*/ 145 h 210"/>
                <a:gd name="T14" fmla="*/ 43 w 92"/>
                <a:gd name="T15" fmla="*/ 108 h 210"/>
                <a:gd name="T16" fmla="*/ 35 w 92"/>
                <a:gd name="T17" fmla="*/ 106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46 w 92"/>
                <a:gd name="T45" fmla="*/ 38 h 210"/>
                <a:gd name="T46" fmla="*/ 51 w 92"/>
                <a:gd name="T47" fmla="*/ 24 h 210"/>
                <a:gd name="T48" fmla="*/ 66 w 92"/>
                <a:gd name="T49" fmla="*/ 8 h 210"/>
                <a:gd name="T50" fmla="*/ 92 w 92"/>
                <a:gd name="T51" fmla="*/ 0 h 210"/>
                <a:gd name="T52" fmla="*/ 90 w 92"/>
                <a:gd name="T53" fmla="*/ 8 h 210"/>
                <a:gd name="T54" fmla="*/ 82 w 92"/>
                <a:gd name="T55" fmla="*/ 25 h 210"/>
                <a:gd name="T56" fmla="*/ 63 w 92"/>
                <a:gd name="T57" fmla="*/ 40 h 210"/>
                <a:gd name="T58" fmla="*/ 49 w 92"/>
                <a:gd name="T59" fmla="*/ 124 h 210"/>
                <a:gd name="T60" fmla="*/ 50 w 92"/>
                <a:gd name="T61" fmla="*/ 116 h 210"/>
                <a:gd name="T62" fmla="*/ 59 w 92"/>
                <a:gd name="T63" fmla="*/ 100 h 210"/>
                <a:gd name="T64" fmla="*/ 81 w 92"/>
                <a:gd name="T65" fmla="*/ 92 h 210"/>
                <a:gd name="T66" fmla="*/ 80 w 92"/>
                <a:gd name="T67" fmla="*/ 98 h 210"/>
                <a:gd name="T68" fmla="*/ 73 w 92"/>
                <a:gd name="T69" fmla="*/ 114 h 210"/>
                <a:gd name="T70" fmla="*/ 59 w 92"/>
                <a:gd name="T71" fmla="*/ 127 h 210"/>
                <a:gd name="T72" fmla="*/ 49 w 92"/>
                <a:gd name="T73" fmla="*/ 210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7" name="Freeform 16"/>
            <p:cNvSpPr>
              <a:spLocks/>
            </p:cNvSpPr>
            <p:nvPr/>
          </p:nvSpPr>
          <p:spPr bwMode="gray">
            <a:xfrm>
              <a:off x="1566" y="297"/>
              <a:ext cx="128" cy="292"/>
            </a:xfrm>
            <a:custGeom>
              <a:avLst/>
              <a:gdLst>
                <a:gd name="T0" fmla="*/ 61 w 128"/>
                <a:gd name="T1" fmla="*/ 225 h 292"/>
                <a:gd name="T2" fmla="*/ 54 w 128"/>
                <a:gd name="T3" fmla="*/ 225 h 292"/>
                <a:gd name="T4" fmla="*/ 38 w 128"/>
                <a:gd name="T5" fmla="*/ 219 h 292"/>
                <a:gd name="T6" fmla="*/ 23 w 128"/>
                <a:gd name="T7" fmla="*/ 206 h 292"/>
                <a:gd name="T8" fmla="*/ 15 w 128"/>
                <a:gd name="T9" fmla="*/ 180 h 292"/>
                <a:gd name="T10" fmla="*/ 23 w 128"/>
                <a:gd name="T11" fmla="*/ 180 h 292"/>
                <a:gd name="T12" fmla="*/ 38 w 128"/>
                <a:gd name="T13" fmla="*/ 186 h 292"/>
                <a:gd name="T14" fmla="*/ 54 w 128"/>
                <a:gd name="T15" fmla="*/ 205 h 292"/>
                <a:gd name="T16" fmla="*/ 61 w 128"/>
                <a:gd name="T17" fmla="*/ 151 h 292"/>
                <a:gd name="T18" fmla="*/ 52 w 128"/>
                <a:gd name="T19" fmla="*/ 149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47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0 h 292"/>
                <a:gd name="T70" fmla="*/ 73 w 128"/>
                <a:gd name="T71" fmla="*/ 155 h 292"/>
                <a:gd name="T72" fmla="*/ 86 w 128"/>
                <a:gd name="T73" fmla="*/ 136 h 292"/>
                <a:gd name="T74" fmla="*/ 113 w 128"/>
                <a:gd name="T75" fmla="*/ 128 h 292"/>
                <a:gd name="T76" fmla="*/ 112 w 128"/>
                <a:gd name="T77" fmla="*/ 136 h 292"/>
                <a:gd name="T78" fmla="*/ 105 w 128"/>
                <a:gd name="T79" fmla="*/ 153 h 292"/>
                <a:gd name="T80" fmla="*/ 92 w 128"/>
                <a:gd name="T81" fmla="*/ 172 h 292"/>
                <a:gd name="T82" fmla="*/ 67 w 128"/>
                <a:gd name="T83" fmla="*/ 180 h 292"/>
                <a:gd name="T84" fmla="*/ 61 w 128"/>
                <a:gd name="T85" fmla="*/ 292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8" name="Freeform 17"/>
            <p:cNvSpPr>
              <a:spLocks/>
            </p:cNvSpPr>
            <p:nvPr/>
          </p:nvSpPr>
          <p:spPr bwMode="gray">
            <a:xfrm>
              <a:off x="2596" y="332"/>
              <a:ext cx="68" cy="257"/>
            </a:xfrm>
            <a:custGeom>
              <a:avLst/>
              <a:gdLst>
                <a:gd name="T0" fmla="*/ 31 w 68"/>
                <a:gd name="T1" fmla="*/ 164 h 257"/>
                <a:gd name="T2" fmla="*/ 23 w 68"/>
                <a:gd name="T3" fmla="*/ 163 h 257"/>
                <a:gd name="T4" fmla="*/ 8 w 68"/>
                <a:gd name="T5" fmla="*/ 155 h 257"/>
                <a:gd name="T6" fmla="*/ 0 w 68"/>
                <a:gd name="T7" fmla="*/ 132 h 257"/>
                <a:gd name="T8" fmla="*/ 7 w 68"/>
                <a:gd name="T9" fmla="*/ 132 h 257"/>
                <a:gd name="T10" fmla="*/ 22 w 68"/>
                <a:gd name="T11" fmla="*/ 139 h 257"/>
                <a:gd name="T12" fmla="*/ 31 w 68"/>
                <a:gd name="T13" fmla="*/ 160 h 257"/>
                <a:gd name="T14" fmla="*/ 29 w 68"/>
                <a:gd name="T15" fmla="*/ 101 h 257"/>
                <a:gd name="T16" fmla="*/ 16 w 68"/>
                <a:gd name="T17" fmla="*/ 97 h 257"/>
                <a:gd name="T18" fmla="*/ 3 w 68"/>
                <a:gd name="T19" fmla="*/ 83 h 257"/>
                <a:gd name="T20" fmla="*/ 3 w 68"/>
                <a:gd name="T21" fmla="*/ 70 h 257"/>
                <a:gd name="T22" fmla="*/ 15 w 68"/>
                <a:gd name="T23" fmla="*/ 74 h 257"/>
                <a:gd name="T24" fmla="*/ 27 w 68"/>
                <a:gd name="T25" fmla="*/ 86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5 h 257"/>
                <a:gd name="T42" fmla="*/ 39 w 68"/>
                <a:gd name="T43" fmla="*/ 62 h 257"/>
                <a:gd name="T44" fmla="*/ 54 w 68"/>
                <a:gd name="T45" fmla="*/ 48 h 257"/>
                <a:gd name="T46" fmla="*/ 68 w 68"/>
                <a:gd name="T47" fmla="*/ 48 h 257"/>
                <a:gd name="T48" fmla="*/ 66 w 68"/>
                <a:gd name="T49" fmla="*/ 59 h 257"/>
                <a:gd name="T50" fmla="*/ 58 w 68"/>
                <a:gd name="T51" fmla="*/ 72 h 257"/>
                <a:gd name="T52" fmla="*/ 35 w 68"/>
                <a:gd name="T53" fmla="*/ 82 h 257"/>
                <a:gd name="T54" fmla="*/ 35 w 68"/>
                <a:gd name="T55" fmla="*/ 143 h 257"/>
                <a:gd name="T56" fmla="*/ 38 w 68"/>
                <a:gd name="T57" fmla="*/ 132 h 257"/>
                <a:gd name="T58" fmla="*/ 49 w 68"/>
                <a:gd name="T59" fmla="*/ 122 h 257"/>
                <a:gd name="T60" fmla="*/ 60 w 68"/>
                <a:gd name="T61" fmla="*/ 122 h 257"/>
                <a:gd name="T62" fmla="*/ 58 w 68"/>
                <a:gd name="T63" fmla="*/ 133 h 257"/>
                <a:gd name="T64" fmla="*/ 47 w 68"/>
                <a:gd name="T65" fmla="*/ 144 h 257"/>
                <a:gd name="T66" fmla="*/ 35 w 68"/>
                <a:gd name="T67" fmla="*/ 25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9" name="Freeform 18"/>
            <p:cNvSpPr>
              <a:spLocks/>
            </p:cNvSpPr>
            <p:nvPr/>
          </p:nvSpPr>
          <p:spPr bwMode="gray">
            <a:xfrm>
              <a:off x="1672" y="164"/>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0" name="Freeform 19"/>
            <p:cNvSpPr>
              <a:spLocks/>
            </p:cNvSpPr>
            <p:nvPr/>
          </p:nvSpPr>
          <p:spPr bwMode="gray">
            <a:xfrm>
              <a:off x="2065" y="361"/>
              <a:ext cx="100" cy="228"/>
            </a:xfrm>
            <a:custGeom>
              <a:avLst/>
              <a:gdLst>
                <a:gd name="T0" fmla="*/ 52 w 100"/>
                <a:gd name="T1" fmla="*/ 176 h 228"/>
                <a:gd name="T2" fmla="*/ 59 w 100"/>
                <a:gd name="T3" fmla="*/ 176 h 228"/>
                <a:gd name="T4" fmla="*/ 74 w 100"/>
                <a:gd name="T5" fmla="*/ 169 h 228"/>
                <a:gd name="T6" fmla="*/ 86 w 100"/>
                <a:gd name="T7" fmla="*/ 154 h 228"/>
                <a:gd name="T8" fmla="*/ 86 w 100"/>
                <a:gd name="T9" fmla="*/ 141 h 228"/>
                <a:gd name="T10" fmla="*/ 74 w 100"/>
                <a:gd name="T11" fmla="*/ 143 h 228"/>
                <a:gd name="T12" fmla="*/ 58 w 100"/>
                <a:gd name="T13" fmla="*/ 158 h 228"/>
                <a:gd name="T14" fmla="*/ 52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2 w 100"/>
                <a:gd name="T29" fmla="*/ 115 h 228"/>
                <a:gd name="T30" fmla="*/ 55 w 100"/>
                <a:gd name="T31" fmla="*/ 48 h 228"/>
                <a:gd name="T32" fmla="*/ 67 w 100"/>
                <a:gd name="T33" fmla="*/ 45 h 228"/>
                <a:gd name="T34" fmla="*/ 85 w 100"/>
                <a:gd name="T35" fmla="*/ 37 h 228"/>
                <a:gd name="T36" fmla="*/ 97 w 100"/>
                <a:gd name="T37" fmla="*/ 17 h 228"/>
                <a:gd name="T38" fmla="*/ 97 w 100"/>
                <a:gd name="T39" fmla="*/ 0 h 228"/>
                <a:gd name="T40" fmla="*/ 83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1 w 100"/>
                <a:gd name="T53" fmla="*/ 3 h 228"/>
                <a:gd name="T54" fmla="*/ 5 w 100"/>
                <a:gd name="T55" fmla="*/ 19 h 228"/>
                <a:gd name="T56" fmla="*/ 19 w 100"/>
                <a:gd name="T57" fmla="*/ 38 h 228"/>
                <a:gd name="T58" fmla="*/ 47 w 100"/>
                <a:gd name="T59" fmla="*/ 48 h 228"/>
                <a:gd name="T60" fmla="*/ 47 w 100"/>
                <a:gd name="T61" fmla="*/ 132 h 228"/>
                <a:gd name="T62" fmla="*/ 42 w 100"/>
                <a:gd name="T63" fmla="*/ 118 h 228"/>
                <a:gd name="T64" fmla="*/ 25 w 100"/>
                <a:gd name="T65" fmla="*/ 103 h 228"/>
                <a:gd name="T66" fmla="*/ 12 w 100"/>
                <a:gd name="T67" fmla="*/ 103 h 228"/>
                <a:gd name="T68" fmla="*/ 16 w 100"/>
                <a:gd name="T69" fmla="*/ 116 h 228"/>
                <a:gd name="T70" fmla="*/ 25 w 100"/>
                <a:gd name="T71" fmla="*/ 132 h 228"/>
                <a:gd name="T72" fmla="*/ 47 w 100"/>
                <a:gd name="T73" fmla="*/ 141 h 228"/>
                <a:gd name="T74" fmla="*/ 52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1" name="Freeform 20"/>
            <p:cNvSpPr>
              <a:spLocks/>
            </p:cNvSpPr>
            <p:nvPr/>
          </p:nvSpPr>
          <p:spPr bwMode="gray">
            <a:xfrm>
              <a:off x="2921" y="361"/>
              <a:ext cx="100" cy="228"/>
            </a:xfrm>
            <a:custGeom>
              <a:avLst/>
              <a:gdLst>
                <a:gd name="T0" fmla="*/ 53 w 100"/>
                <a:gd name="T1" fmla="*/ 176 h 228"/>
                <a:gd name="T2" fmla="*/ 60 w 100"/>
                <a:gd name="T3" fmla="*/ 176 h 228"/>
                <a:gd name="T4" fmla="*/ 74 w 100"/>
                <a:gd name="T5" fmla="*/ 169 h 228"/>
                <a:gd name="T6" fmla="*/ 87 w 100"/>
                <a:gd name="T7" fmla="*/ 154 h 228"/>
                <a:gd name="T8" fmla="*/ 87 w 100"/>
                <a:gd name="T9" fmla="*/ 141 h 228"/>
                <a:gd name="T10" fmla="*/ 74 w 100"/>
                <a:gd name="T11" fmla="*/ 143 h 228"/>
                <a:gd name="T12" fmla="*/ 60 w 100"/>
                <a:gd name="T13" fmla="*/ 158 h 228"/>
                <a:gd name="T14" fmla="*/ 53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5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32 h 228"/>
                <a:gd name="T62" fmla="*/ 42 w 100"/>
                <a:gd name="T63" fmla="*/ 118 h 228"/>
                <a:gd name="T64" fmla="*/ 26 w 100"/>
                <a:gd name="T65" fmla="*/ 103 h 228"/>
                <a:gd name="T66" fmla="*/ 12 w 100"/>
                <a:gd name="T67" fmla="*/ 103 h 228"/>
                <a:gd name="T68" fmla="*/ 16 w 100"/>
                <a:gd name="T69" fmla="*/ 116 h 228"/>
                <a:gd name="T70" fmla="*/ 26 w 100"/>
                <a:gd name="T71" fmla="*/ 132 h 228"/>
                <a:gd name="T72" fmla="*/ 47 w 100"/>
                <a:gd name="T73" fmla="*/ 141 h 228"/>
                <a:gd name="T74" fmla="*/ 53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2" name="Freeform 21"/>
            <p:cNvSpPr>
              <a:spLocks/>
            </p:cNvSpPr>
            <p:nvPr/>
          </p:nvSpPr>
          <p:spPr bwMode="gray">
            <a:xfrm>
              <a:off x="2273" y="187"/>
              <a:ext cx="175" cy="402"/>
            </a:xfrm>
            <a:custGeom>
              <a:avLst/>
              <a:gdLst>
                <a:gd name="T0" fmla="*/ 93 w 175"/>
                <a:gd name="T1" fmla="*/ 309 h 402"/>
                <a:gd name="T2" fmla="*/ 101 w 175"/>
                <a:gd name="T3" fmla="*/ 309 h 402"/>
                <a:gd name="T4" fmla="*/ 118 w 175"/>
                <a:gd name="T5" fmla="*/ 304 h 402"/>
                <a:gd name="T6" fmla="*/ 138 w 175"/>
                <a:gd name="T7" fmla="*/ 292 h 402"/>
                <a:gd name="T8" fmla="*/ 152 w 175"/>
                <a:gd name="T9" fmla="*/ 266 h 402"/>
                <a:gd name="T10" fmla="*/ 152 w 175"/>
                <a:gd name="T11" fmla="*/ 247 h 402"/>
                <a:gd name="T12" fmla="*/ 138 w 175"/>
                <a:gd name="T13" fmla="*/ 250 h 402"/>
                <a:gd name="T14" fmla="*/ 120 w 175"/>
                <a:gd name="T15" fmla="*/ 259 h 402"/>
                <a:gd name="T16" fmla="*/ 99 w 175"/>
                <a:gd name="T17" fmla="*/ 285 h 402"/>
                <a:gd name="T18" fmla="*/ 93 w 175"/>
                <a:gd name="T19" fmla="*/ 207 h 402"/>
                <a:gd name="T20" fmla="*/ 102 w 175"/>
                <a:gd name="T21" fmla="*/ 205 h 402"/>
                <a:gd name="T22" fmla="*/ 122 w 175"/>
                <a:gd name="T23" fmla="*/ 200 h 402"/>
                <a:gd name="T24" fmla="*/ 147 w 175"/>
                <a:gd name="T25" fmla="*/ 185 h 402"/>
                <a:gd name="T26" fmla="*/ 163 w 175"/>
                <a:gd name="T27" fmla="*/ 155 h 402"/>
                <a:gd name="T28" fmla="*/ 163 w 175"/>
                <a:gd name="T29" fmla="*/ 134 h 402"/>
                <a:gd name="T30" fmla="*/ 149 w 175"/>
                <a:gd name="T31" fmla="*/ 135 h 402"/>
                <a:gd name="T32" fmla="*/ 129 w 175"/>
                <a:gd name="T33" fmla="*/ 142 h 402"/>
                <a:gd name="T34" fmla="*/ 107 w 175"/>
                <a:gd name="T35" fmla="*/ 162 h 402"/>
                <a:gd name="T36" fmla="*/ 93 w 175"/>
                <a:gd name="T37" fmla="*/ 201 h 402"/>
                <a:gd name="T38" fmla="*/ 95 w 175"/>
                <a:gd name="T39" fmla="*/ 83 h 402"/>
                <a:gd name="T40" fmla="*/ 110 w 175"/>
                <a:gd name="T41" fmla="*/ 81 h 402"/>
                <a:gd name="T42" fmla="*/ 134 w 175"/>
                <a:gd name="T43" fmla="*/ 73 h 402"/>
                <a:gd name="T44" fmla="*/ 157 w 175"/>
                <a:gd name="T45" fmla="*/ 54 h 402"/>
                <a:gd name="T46" fmla="*/ 174 w 175"/>
                <a:gd name="T47" fmla="*/ 23 h 402"/>
                <a:gd name="T48" fmla="*/ 174 w 175"/>
                <a:gd name="T49" fmla="*/ 0 h 402"/>
                <a:gd name="T50" fmla="*/ 157 w 175"/>
                <a:gd name="T51" fmla="*/ 2 h 402"/>
                <a:gd name="T52" fmla="*/ 133 w 175"/>
                <a:gd name="T53" fmla="*/ 10 h 402"/>
                <a:gd name="T54" fmla="*/ 107 w 175"/>
                <a:gd name="T55" fmla="*/ 33 h 402"/>
                <a:gd name="T56" fmla="*/ 87 w 175"/>
                <a:gd name="T57" fmla="*/ 77 h 402"/>
                <a:gd name="T58" fmla="*/ 85 w 175"/>
                <a:gd name="T59" fmla="*/ 68 h 402"/>
                <a:gd name="T60" fmla="*/ 75 w 175"/>
                <a:gd name="T61" fmla="*/ 46 h 402"/>
                <a:gd name="T62" fmla="*/ 55 w 175"/>
                <a:gd name="T63" fmla="*/ 21 h 402"/>
                <a:gd name="T64" fmla="*/ 22 w 175"/>
                <a:gd name="T65" fmla="*/ 3 h 402"/>
                <a:gd name="T66" fmla="*/ 1 w 175"/>
                <a:gd name="T67" fmla="*/ 3 h 402"/>
                <a:gd name="T68" fmla="*/ 4 w 175"/>
                <a:gd name="T69" fmla="*/ 18 h 402"/>
                <a:gd name="T70" fmla="*/ 12 w 175"/>
                <a:gd name="T71" fmla="*/ 42 h 402"/>
                <a:gd name="T72" fmla="*/ 31 w 175"/>
                <a:gd name="T73" fmla="*/ 65 h 402"/>
                <a:gd name="T74" fmla="*/ 62 w 175"/>
                <a:gd name="T75" fmla="*/ 81 h 402"/>
                <a:gd name="T76" fmla="*/ 82 w 175"/>
                <a:gd name="T77" fmla="*/ 238 h 402"/>
                <a:gd name="T78" fmla="*/ 80 w 175"/>
                <a:gd name="T79" fmla="*/ 228 h 402"/>
                <a:gd name="T80" fmla="*/ 72 w 175"/>
                <a:gd name="T81" fmla="*/ 207 h 402"/>
                <a:gd name="T82" fmla="*/ 55 w 175"/>
                <a:gd name="T83" fmla="*/ 185 h 402"/>
                <a:gd name="T84" fmla="*/ 21 w 175"/>
                <a:gd name="T85" fmla="*/ 176 h 402"/>
                <a:gd name="T86" fmla="*/ 22 w 175"/>
                <a:gd name="T87" fmla="*/ 185 h 402"/>
                <a:gd name="T88" fmla="*/ 28 w 175"/>
                <a:gd name="T89" fmla="*/ 205 h 402"/>
                <a:gd name="T90" fmla="*/ 41 w 175"/>
                <a:gd name="T91" fmla="*/ 230 h 402"/>
                <a:gd name="T92" fmla="*/ 66 w 175"/>
                <a:gd name="T93" fmla="*/ 246 h 402"/>
                <a:gd name="T94" fmla="*/ 82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3" name="Freeform 22"/>
            <p:cNvSpPr>
              <a:spLocks/>
            </p:cNvSpPr>
            <p:nvPr/>
          </p:nvSpPr>
          <p:spPr bwMode="gray">
            <a:xfrm>
              <a:off x="2161" y="216"/>
              <a:ext cx="97" cy="373"/>
            </a:xfrm>
            <a:custGeom>
              <a:avLst/>
              <a:gdLst>
                <a:gd name="T0" fmla="*/ 52 w 97"/>
                <a:gd name="T1" fmla="*/ 237 h 373"/>
                <a:gd name="T2" fmla="*/ 59 w 97"/>
                <a:gd name="T3" fmla="*/ 237 h 373"/>
                <a:gd name="T4" fmla="*/ 74 w 97"/>
                <a:gd name="T5" fmla="*/ 232 h 373"/>
                <a:gd name="T6" fmla="*/ 90 w 97"/>
                <a:gd name="T7" fmla="*/ 218 h 373"/>
                <a:gd name="T8" fmla="*/ 97 w 97"/>
                <a:gd name="T9" fmla="*/ 193 h 373"/>
                <a:gd name="T10" fmla="*/ 89 w 97"/>
                <a:gd name="T11" fmla="*/ 193 h 373"/>
                <a:gd name="T12" fmla="*/ 71 w 97"/>
                <a:gd name="T13" fmla="*/ 197 h 373"/>
                <a:gd name="T14" fmla="*/ 56 w 97"/>
                <a:gd name="T15" fmla="*/ 215 h 373"/>
                <a:gd name="T16" fmla="*/ 52 w 97"/>
                <a:gd name="T17" fmla="*/ 147 h 373"/>
                <a:gd name="T18" fmla="*/ 59 w 97"/>
                <a:gd name="T19" fmla="*/ 147 h 373"/>
                <a:gd name="T20" fmla="*/ 74 w 97"/>
                <a:gd name="T21" fmla="*/ 141 h 373"/>
                <a:gd name="T22" fmla="*/ 90 w 97"/>
                <a:gd name="T23" fmla="*/ 128 h 373"/>
                <a:gd name="T24" fmla="*/ 97 w 97"/>
                <a:gd name="T25" fmla="*/ 102 h 373"/>
                <a:gd name="T26" fmla="*/ 89 w 97"/>
                <a:gd name="T27" fmla="*/ 102 h 373"/>
                <a:gd name="T28" fmla="*/ 71 w 97"/>
                <a:gd name="T29" fmla="*/ 109 h 373"/>
                <a:gd name="T30" fmla="*/ 56 w 97"/>
                <a:gd name="T31" fmla="*/ 126 h 373"/>
                <a:gd name="T32" fmla="*/ 52 w 97"/>
                <a:gd name="T33" fmla="*/ 46 h 373"/>
                <a:gd name="T34" fmla="*/ 51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3 h 373"/>
                <a:gd name="T50" fmla="*/ 45 w 97"/>
                <a:gd name="T51" fmla="*/ 106 h 373"/>
                <a:gd name="T52" fmla="*/ 40 w 97"/>
                <a:gd name="T53" fmla="*/ 90 h 373"/>
                <a:gd name="T54" fmla="*/ 27 w 97"/>
                <a:gd name="T55" fmla="*/ 75 h 373"/>
                <a:gd name="T56" fmla="*/ 1 w 97"/>
                <a:gd name="T57" fmla="*/ 67 h 373"/>
                <a:gd name="T58" fmla="*/ 0 w 97"/>
                <a:gd name="T59" fmla="*/ 75 h 373"/>
                <a:gd name="T60" fmla="*/ 2 w 97"/>
                <a:gd name="T61" fmla="*/ 91 h 373"/>
                <a:gd name="T62" fmla="*/ 14 w 97"/>
                <a:gd name="T63" fmla="*/ 109 h 373"/>
                <a:gd name="T64" fmla="*/ 45 w 97"/>
                <a:gd name="T65" fmla="*/ 118 h 373"/>
                <a:gd name="T66" fmla="*/ 45 w 97"/>
                <a:gd name="T67" fmla="*/ 207 h 373"/>
                <a:gd name="T68" fmla="*/ 43 w 97"/>
                <a:gd name="T69" fmla="*/ 195 h 373"/>
                <a:gd name="T70" fmla="*/ 33 w 97"/>
                <a:gd name="T71" fmla="*/ 182 h 373"/>
                <a:gd name="T72" fmla="*/ 12 w 97"/>
                <a:gd name="T73" fmla="*/ 175 h 373"/>
                <a:gd name="T74" fmla="*/ 10 w 97"/>
                <a:gd name="T75" fmla="*/ 182 h 373"/>
                <a:gd name="T76" fmla="*/ 13 w 97"/>
                <a:gd name="T77" fmla="*/ 197 h 373"/>
                <a:gd name="T78" fmla="*/ 29 w 97"/>
                <a:gd name="T79" fmla="*/ 211 h 373"/>
                <a:gd name="T80" fmla="*/ 45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4" name="Freeform 23"/>
            <p:cNvSpPr>
              <a:spLocks/>
            </p:cNvSpPr>
            <p:nvPr/>
          </p:nvSpPr>
          <p:spPr bwMode="gray">
            <a:xfrm>
              <a:off x="2708" y="216"/>
              <a:ext cx="97" cy="373"/>
            </a:xfrm>
            <a:custGeom>
              <a:avLst/>
              <a:gdLst>
                <a:gd name="T0" fmla="*/ 51 w 97"/>
                <a:gd name="T1" fmla="*/ 237 h 373"/>
                <a:gd name="T2" fmla="*/ 60 w 97"/>
                <a:gd name="T3" fmla="*/ 237 h 373"/>
                <a:gd name="T4" fmla="*/ 74 w 97"/>
                <a:gd name="T5" fmla="*/ 232 h 373"/>
                <a:gd name="T6" fmla="*/ 91 w 97"/>
                <a:gd name="T7" fmla="*/ 218 h 373"/>
                <a:gd name="T8" fmla="*/ 97 w 97"/>
                <a:gd name="T9" fmla="*/ 193 h 373"/>
                <a:gd name="T10" fmla="*/ 89 w 97"/>
                <a:gd name="T11" fmla="*/ 193 h 373"/>
                <a:gd name="T12" fmla="*/ 72 w 97"/>
                <a:gd name="T13" fmla="*/ 197 h 373"/>
                <a:gd name="T14" fmla="*/ 55 w 97"/>
                <a:gd name="T15" fmla="*/ 215 h 373"/>
                <a:gd name="T16" fmla="*/ 51 w 97"/>
                <a:gd name="T17" fmla="*/ 147 h 373"/>
                <a:gd name="T18" fmla="*/ 60 w 97"/>
                <a:gd name="T19" fmla="*/ 147 h 373"/>
                <a:gd name="T20" fmla="*/ 74 w 97"/>
                <a:gd name="T21" fmla="*/ 141 h 373"/>
                <a:gd name="T22" fmla="*/ 91 w 97"/>
                <a:gd name="T23" fmla="*/ 128 h 373"/>
                <a:gd name="T24" fmla="*/ 97 w 97"/>
                <a:gd name="T25" fmla="*/ 102 h 373"/>
                <a:gd name="T26" fmla="*/ 89 w 97"/>
                <a:gd name="T27" fmla="*/ 102 h 373"/>
                <a:gd name="T28" fmla="*/ 72 w 97"/>
                <a:gd name="T29" fmla="*/ 109 h 373"/>
                <a:gd name="T30" fmla="*/ 55 w 97"/>
                <a:gd name="T31" fmla="*/ 126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3 h 373"/>
                <a:gd name="T50" fmla="*/ 46 w 97"/>
                <a:gd name="T51" fmla="*/ 106 h 373"/>
                <a:gd name="T52" fmla="*/ 41 w 97"/>
                <a:gd name="T53" fmla="*/ 90 h 373"/>
                <a:gd name="T54" fmla="*/ 27 w 97"/>
                <a:gd name="T55" fmla="*/ 75 h 373"/>
                <a:gd name="T56" fmla="*/ 0 w 97"/>
                <a:gd name="T57" fmla="*/ 67 h 373"/>
                <a:gd name="T58" fmla="*/ 0 w 97"/>
                <a:gd name="T59" fmla="*/ 75 h 373"/>
                <a:gd name="T60" fmla="*/ 3 w 97"/>
                <a:gd name="T61" fmla="*/ 91 h 373"/>
                <a:gd name="T62" fmla="*/ 15 w 97"/>
                <a:gd name="T63" fmla="*/ 109 h 373"/>
                <a:gd name="T64" fmla="*/ 46 w 97"/>
                <a:gd name="T65" fmla="*/ 118 h 373"/>
                <a:gd name="T66" fmla="*/ 46 w 97"/>
                <a:gd name="T67" fmla="*/ 207 h 373"/>
                <a:gd name="T68" fmla="*/ 43 w 97"/>
                <a:gd name="T69" fmla="*/ 195 h 373"/>
                <a:gd name="T70" fmla="*/ 34 w 97"/>
                <a:gd name="T71" fmla="*/ 182 h 373"/>
                <a:gd name="T72" fmla="*/ 12 w 97"/>
                <a:gd name="T73" fmla="*/ 175 h 373"/>
                <a:gd name="T74" fmla="*/ 11 w 97"/>
                <a:gd name="T75" fmla="*/ 182 h 373"/>
                <a:gd name="T76" fmla="*/ 14 w 97"/>
                <a:gd name="T77" fmla="*/ 197 h 373"/>
                <a:gd name="T78" fmla="*/ 30 w 97"/>
                <a:gd name="T79" fmla="*/ 211 h 373"/>
                <a:gd name="T80" fmla="*/ 46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zh-CN" altLang="en-US" sz="1350"/>
            </a:p>
          </p:txBody>
        </p:sp>
      </p:grpSp>
      <p:sp>
        <p:nvSpPr>
          <p:cNvPr id="25" name="Freeform 27" descr="Dark upward diagonal"/>
          <p:cNvSpPr>
            <a:spLocks/>
          </p:cNvSpPr>
          <p:nvPr/>
        </p:nvSpPr>
        <p:spPr bwMode="gray">
          <a:xfrm>
            <a:off x="82551" y="109538"/>
            <a:ext cx="8977313" cy="177800"/>
          </a:xfrm>
          <a:custGeom>
            <a:avLst/>
            <a:gdLst>
              <a:gd name="T0" fmla="*/ 0 w 5655"/>
              <a:gd name="T1" fmla="*/ 567 h 315"/>
              <a:gd name="T2" fmla="*/ 8804275 w 5655"/>
              <a:gd name="T3" fmla="*/ 0 h 315"/>
              <a:gd name="T4" fmla="*/ 8977313 w 5655"/>
              <a:gd name="T5" fmla="*/ 47627 h 315"/>
              <a:gd name="T6" fmla="*/ 8967788 w 5655"/>
              <a:gd name="T7" fmla="*/ 178603 h 315"/>
              <a:gd name="T8" fmla="*/ 1588 w 5655"/>
              <a:gd name="T9" fmla="*/ 178036 h 315"/>
              <a:gd name="T10" fmla="*/ 0 w 5655"/>
              <a:gd name="T11" fmla="*/ 567 h 3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pattFill prst="dkUpDiag">
            <a:fgClr>
              <a:schemeClr val="bg1">
                <a:alpha val="76862"/>
              </a:schemeClr>
            </a:fgClr>
            <a:bgClr>
              <a:schemeClr val="tx1">
                <a:alpha val="76862"/>
              </a:schemeClr>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26" name="Rectangle 28"/>
          <p:cNvSpPr>
            <a:spLocks noChangeArrowheads="1"/>
          </p:cNvSpPr>
          <p:nvPr/>
        </p:nvSpPr>
        <p:spPr bwMode="gray">
          <a:xfrm>
            <a:off x="114301" y="6610352"/>
            <a:ext cx="8931275" cy="1635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sz="1350">
              <a:ea typeface="宋体" panose="02010600030101010101" pitchFamily="2" charset="-122"/>
            </a:endParaRPr>
          </a:p>
        </p:txBody>
      </p:sp>
      <p:grpSp>
        <p:nvGrpSpPr>
          <p:cNvPr id="27" name="Group 74"/>
          <p:cNvGrpSpPr>
            <a:grpSpLocks/>
          </p:cNvGrpSpPr>
          <p:nvPr/>
        </p:nvGrpSpPr>
        <p:grpSpPr bwMode="auto">
          <a:xfrm>
            <a:off x="77789" y="433390"/>
            <a:ext cx="8982075" cy="649287"/>
            <a:chOff x="54" y="538"/>
            <a:chExt cx="5658" cy="713"/>
          </a:xfrm>
        </p:grpSpPr>
        <p:sp>
          <p:nvSpPr>
            <p:cNvPr id="28" name="Freeform 30"/>
            <p:cNvSpPr>
              <a:spLocks/>
            </p:cNvSpPr>
            <p:nvPr/>
          </p:nvSpPr>
          <p:spPr bwMode="gray">
            <a:xfrm>
              <a:off x="54" y="736"/>
              <a:ext cx="5658" cy="515"/>
            </a:xfrm>
            <a:custGeom>
              <a:avLst/>
              <a:gdLst>
                <a:gd name="T0" fmla="*/ 0 w 5446"/>
                <a:gd name="T1" fmla="*/ 0 h 590"/>
                <a:gd name="T2" fmla="*/ 5658 w 5446"/>
                <a:gd name="T3" fmla="*/ 0 h 590"/>
                <a:gd name="T4" fmla="*/ 5658 w 5446"/>
                <a:gd name="T5" fmla="*/ 272 h 590"/>
                <a:gd name="T6" fmla="*/ 5658 w 5446"/>
                <a:gd name="T7" fmla="*/ 394 h 590"/>
                <a:gd name="T8" fmla="*/ 1571 w 5446"/>
                <a:gd name="T9" fmla="*/ 387 h 590"/>
                <a:gd name="T10" fmla="*/ 1338 w 5446"/>
                <a:gd name="T11" fmla="*/ 510 h 590"/>
                <a:gd name="T12" fmla="*/ 0 w 5446"/>
                <a:gd name="T13" fmla="*/ 515 h 590"/>
                <a:gd name="T14" fmla="*/ 0 w 5446"/>
                <a:gd name="T15" fmla="*/ 0 h 5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29" name="Freeform 31"/>
            <p:cNvSpPr>
              <a:spLocks/>
            </p:cNvSpPr>
            <p:nvPr/>
          </p:nvSpPr>
          <p:spPr bwMode="gray">
            <a:xfrm>
              <a:off x="54" y="538"/>
              <a:ext cx="5658" cy="655"/>
            </a:xfrm>
            <a:custGeom>
              <a:avLst/>
              <a:gdLst>
                <a:gd name="T0" fmla="*/ 1 w 5658"/>
                <a:gd name="T1" fmla="*/ 0 h 655"/>
                <a:gd name="T2" fmla="*/ 5657 w 5658"/>
                <a:gd name="T3" fmla="*/ 0 h 655"/>
                <a:gd name="T4" fmla="*/ 5658 w 5658"/>
                <a:gd name="T5" fmla="*/ 534 h 655"/>
                <a:gd name="T6" fmla="*/ 1553 w 5658"/>
                <a:gd name="T7" fmla="*/ 528 h 655"/>
                <a:gd name="T8" fmla="*/ 1317 w 5658"/>
                <a:gd name="T9" fmla="*/ 651 h 655"/>
                <a:gd name="T10" fmla="*/ 0 w 5658"/>
                <a:gd name="T11" fmla="*/ 655 h 655"/>
                <a:gd name="T12" fmla="*/ 1 w 5658"/>
                <a:gd name="T13" fmla="*/ 0 h 6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30" name="Freeform 32"/>
            <p:cNvSpPr>
              <a:spLocks/>
            </p:cNvSpPr>
            <p:nvPr/>
          </p:nvSpPr>
          <p:spPr bwMode="gray">
            <a:xfrm>
              <a:off x="54" y="1062"/>
              <a:ext cx="1496" cy="98"/>
            </a:xfrm>
            <a:custGeom>
              <a:avLst/>
              <a:gdLst>
                <a:gd name="T0" fmla="*/ 1496 w 1440"/>
                <a:gd name="T1" fmla="*/ 1 h 112"/>
                <a:gd name="T2" fmla="*/ 1310 w 1440"/>
                <a:gd name="T3" fmla="*/ 98 h 112"/>
                <a:gd name="T4" fmla="*/ 0 w 1440"/>
                <a:gd name="T5" fmla="*/ 96 h 112"/>
                <a:gd name="T6" fmla="*/ 0 w 1440"/>
                <a:gd name="T7" fmla="*/ 43 h 112"/>
                <a:gd name="T8" fmla="*/ 1111 w 1440"/>
                <a:gd name="T9" fmla="*/ 44 h 112"/>
                <a:gd name="T10" fmla="*/ 1186 w 1440"/>
                <a:gd name="T11" fmla="*/ 0 h 112"/>
                <a:gd name="T12" fmla="*/ 1496 w 1440"/>
                <a:gd name="T13" fmla="*/ 1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196"/>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grpSp>
      <p:sp>
        <p:nvSpPr>
          <p:cNvPr id="31" name="Rectangle 33"/>
          <p:cNvSpPr>
            <a:spLocks noChangeArrowheads="1"/>
          </p:cNvSpPr>
          <p:nvPr/>
        </p:nvSpPr>
        <p:spPr bwMode="gray">
          <a:xfrm>
            <a:off x="77789" y="322265"/>
            <a:ext cx="8982075" cy="8413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sz="1350">
              <a:ea typeface="宋体" panose="02010600030101010101" pitchFamily="2" charset="-122"/>
            </a:endParaRPr>
          </a:p>
        </p:txBody>
      </p:sp>
      <p:sp>
        <p:nvSpPr>
          <p:cNvPr id="3075" name="Rectangle 3"/>
          <p:cNvSpPr>
            <a:spLocks noGrp="1" noChangeArrowheads="1"/>
          </p:cNvSpPr>
          <p:nvPr>
            <p:ph type="subTitle" idx="1"/>
          </p:nvPr>
        </p:nvSpPr>
        <p:spPr>
          <a:xfrm>
            <a:off x="4114801" y="6196015"/>
            <a:ext cx="4811713" cy="403225"/>
          </a:xfrm>
        </p:spPr>
        <p:txBody>
          <a:bodyPr/>
          <a:lstStyle>
            <a:lvl1pPr marL="0" indent="0" algn="r">
              <a:buFontTx/>
              <a:buNone/>
              <a:defRPr sz="1200" i="1">
                <a:solidFill>
                  <a:srgbClr val="FFFFFF"/>
                </a:solidFill>
                <a:latin typeface="Times New Roman" panose="02020603050405020304" pitchFamily="18" charset="0"/>
              </a:defRPr>
            </a:lvl1pPr>
          </a:lstStyle>
          <a:p>
            <a:pPr lvl="0"/>
            <a:r>
              <a:rPr lang="zh-CN" altLang="en-US" noProof="0" smtClean="0"/>
              <a:t>单击此处编辑母版副标题样式</a:t>
            </a:r>
            <a:endParaRPr lang="en-US" altLang="zh-CN" noProof="0" dirty="0" smtClean="0"/>
          </a:p>
        </p:txBody>
      </p:sp>
      <p:sp>
        <p:nvSpPr>
          <p:cNvPr id="3074" name="Rectangle 2"/>
          <p:cNvSpPr>
            <a:spLocks noGrp="1" noChangeArrowheads="1"/>
          </p:cNvSpPr>
          <p:nvPr>
            <p:ph type="ctrTitle"/>
          </p:nvPr>
        </p:nvSpPr>
        <p:spPr>
          <a:xfrm>
            <a:off x="1936169" y="2003312"/>
            <a:ext cx="5284362" cy="1470025"/>
          </a:xfrm>
        </p:spPr>
        <p:txBody>
          <a:bodyPr/>
          <a:lstStyle>
            <a:lvl1pPr algn="r">
              <a:defRPr sz="3600">
                <a:solidFill>
                  <a:srgbClr val="000000"/>
                </a:solidFill>
              </a:defRPr>
            </a:lvl1pPr>
          </a:lstStyle>
          <a:p>
            <a:pPr lvl="0"/>
            <a:r>
              <a:rPr lang="zh-CN" altLang="en-US" noProof="0" smtClean="0"/>
              <a:t>单击此处编辑母版标题样式</a:t>
            </a:r>
            <a:endParaRPr lang="en-US" altLang="zh-CN" noProof="0" dirty="0" smtClean="0"/>
          </a:p>
        </p:txBody>
      </p:sp>
      <p:sp>
        <p:nvSpPr>
          <p:cNvPr id="33" name="Rectangle 4"/>
          <p:cNvSpPr>
            <a:spLocks noGrp="1" noChangeArrowheads="1"/>
          </p:cNvSpPr>
          <p:nvPr>
            <p:ph type="dt" sz="half" idx="10"/>
          </p:nvPr>
        </p:nvSpPr>
        <p:spPr>
          <a:xfrm>
            <a:off x="231775" y="6586538"/>
            <a:ext cx="2205038" cy="176212"/>
          </a:xfrm>
        </p:spPr>
        <p:txBody>
          <a:bodyPr/>
          <a:lstStyle>
            <a:lvl1pPr>
              <a:defRPr dirty="0" smtClean="0"/>
            </a:lvl1pPr>
          </a:lstStyle>
          <a:p>
            <a:fld id="{71C791FB-1D3D-42A2-A414-7380AABDE3D7}" type="datetimeFigureOut">
              <a:rPr lang="zh-CN" altLang="en-US" smtClean="0"/>
              <a:t>2017/1/3</a:t>
            </a:fld>
            <a:endParaRPr lang="zh-CN" altLang="en-US"/>
          </a:p>
        </p:txBody>
      </p:sp>
      <p:sp>
        <p:nvSpPr>
          <p:cNvPr id="34" name="Rectangle 5"/>
          <p:cNvSpPr>
            <a:spLocks noGrp="1" noChangeArrowheads="1"/>
          </p:cNvSpPr>
          <p:nvPr>
            <p:ph type="ftr" sz="quarter" idx="11"/>
          </p:nvPr>
        </p:nvSpPr>
        <p:spPr>
          <a:xfrm>
            <a:off x="2574925" y="6445250"/>
            <a:ext cx="2990850" cy="317500"/>
          </a:xfrm>
        </p:spPr>
        <p:txBody>
          <a:bodyPr/>
          <a:lstStyle>
            <a:lvl1pPr>
              <a:defRPr dirty="0" smtClean="0"/>
            </a:lvl1pPr>
          </a:lstStyle>
          <a:p>
            <a:endParaRPr lang="zh-CN" altLang="en-US"/>
          </a:p>
        </p:txBody>
      </p:sp>
      <p:sp>
        <p:nvSpPr>
          <p:cNvPr id="35" name="Rectangle 6"/>
          <p:cNvSpPr>
            <a:spLocks noGrp="1" noChangeArrowheads="1"/>
          </p:cNvSpPr>
          <p:nvPr>
            <p:ph type="sldNum" sz="quarter" idx="12"/>
          </p:nvPr>
        </p:nvSpPr>
        <p:spPr>
          <a:xfrm>
            <a:off x="5700714" y="6445250"/>
            <a:ext cx="2205037" cy="317500"/>
          </a:xfrm>
        </p:spPr>
        <p:txBody>
          <a:bodyPr/>
          <a:lstStyle>
            <a:lvl1pPr>
              <a:defRPr dirty="0" smtClean="0"/>
            </a:lvl1pPr>
          </a:lstStyle>
          <a:p>
            <a:fld id="{25E47C6A-3A3A-402C-915A-E8DF6870A51D}" type="slidenum">
              <a:rPr lang="zh-CN" altLang="en-US" smtClean="0"/>
              <a:t>‹#›</a:t>
            </a:fld>
            <a:endParaRPr lang="zh-CN" altLang="en-US"/>
          </a:p>
        </p:txBody>
      </p:sp>
      <p:pic>
        <p:nvPicPr>
          <p:cNvPr id="38" name="图片 6"/>
          <p:cNvPicPr>
            <a:picLocks noChangeAspect="1"/>
          </p:cNvPicPr>
          <p:nvPr userDrawn="1"/>
        </p:nvPicPr>
        <p:blipFill>
          <a:blip r:embed="rId2">
            <a:extLst>
              <a:ext uri="{28A0092B-C50C-407E-A947-70E740481C1C}">
                <a14:useLocalDpi xmlns:a14="http://schemas.microsoft.com/office/drawing/2010/main" val="0"/>
              </a:ext>
            </a:extLst>
          </a:blip>
          <a:srcRect l="2969" r="70110"/>
          <a:stretch>
            <a:fillRect/>
          </a:stretch>
        </p:blipFill>
        <p:spPr bwMode="auto">
          <a:xfrm>
            <a:off x="77789" y="89972"/>
            <a:ext cx="9128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83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5" name="页脚占位符 4"/>
          <p:cNvSpPr>
            <a:spLocks noGrp="1"/>
          </p:cNvSpPr>
          <p:nvPr>
            <p:ph type="ftr" sz="quarter" idx="11"/>
          </p:nvPr>
        </p:nvSpPr>
        <p:spPr/>
        <p:txBody>
          <a:bodyPr/>
          <a:lstStyle>
            <a:lvl1pPr>
              <a:defRPr smtClean="0"/>
            </a:lvl1pPr>
          </a:lstStyle>
          <a:p>
            <a:endParaRPr lang="zh-CN" altLang="en-US"/>
          </a:p>
        </p:txBody>
      </p:sp>
      <p:sp>
        <p:nvSpPr>
          <p:cNvPr id="6" name="灯片编号占位符 5"/>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285939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8127"/>
            <a:ext cx="2057400" cy="59340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38127"/>
            <a:ext cx="6019800" cy="59340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5" name="页脚占位符 4"/>
          <p:cNvSpPr>
            <a:spLocks noGrp="1"/>
          </p:cNvSpPr>
          <p:nvPr>
            <p:ph type="ftr" sz="quarter" idx="11"/>
          </p:nvPr>
        </p:nvSpPr>
        <p:spPr/>
        <p:txBody>
          <a:bodyPr/>
          <a:lstStyle>
            <a:lvl1pPr>
              <a:defRPr smtClean="0"/>
            </a:lvl1pPr>
          </a:lstStyle>
          <a:p>
            <a:endParaRPr lang="zh-CN" altLang="en-US"/>
          </a:p>
        </p:txBody>
      </p:sp>
      <p:sp>
        <p:nvSpPr>
          <p:cNvPr id="6" name="灯片编号占位符 5"/>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82739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38127"/>
            <a:ext cx="6477000" cy="8683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438277"/>
            <a:ext cx="4038600" cy="4733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38277"/>
            <a:ext cx="4038600" cy="4733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48001" y="6311902"/>
            <a:ext cx="1712913" cy="290513"/>
          </a:xfrm>
        </p:spPr>
        <p:txBody>
          <a:bodyPr/>
          <a:lstStyle>
            <a:lvl1pPr>
              <a:defRPr smtClean="0"/>
            </a:lvl1pPr>
          </a:lstStyle>
          <a:p>
            <a:fld id="{71C791FB-1D3D-42A2-A414-7380AABDE3D7}" type="datetimeFigureOut">
              <a:rPr lang="zh-CN" altLang="en-US" smtClean="0"/>
              <a:t>2017/1/3</a:t>
            </a:fld>
            <a:endParaRPr lang="zh-CN" altLang="en-US"/>
          </a:p>
        </p:txBody>
      </p:sp>
      <p:sp>
        <p:nvSpPr>
          <p:cNvPr id="6" name="页脚占位符 5"/>
          <p:cNvSpPr>
            <a:spLocks noGrp="1"/>
          </p:cNvSpPr>
          <p:nvPr>
            <p:ph type="ftr" sz="quarter" idx="11"/>
          </p:nvPr>
        </p:nvSpPr>
        <p:spPr>
          <a:xfrm>
            <a:off x="4830763" y="6323013"/>
            <a:ext cx="2311400" cy="290512"/>
          </a:xfrm>
        </p:spPr>
        <p:txBody>
          <a:bodyPr/>
          <a:lstStyle>
            <a:lvl1pPr>
              <a:defRPr smtClean="0"/>
            </a:lvl1pPr>
          </a:lstStyle>
          <a:p>
            <a:endParaRPr lang="zh-CN" altLang="en-US"/>
          </a:p>
        </p:txBody>
      </p:sp>
      <p:sp>
        <p:nvSpPr>
          <p:cNvPr id="7" name="灯片编号占位符 6"/>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376993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dirty="0" smtClean="0"/>
            </a:lvl1pPr>
          </a:lstStyle>
          <a:p>
            <a:fld id="{71C791FB-1D3D-42A2-A414-7380AABDE3D7}" type="datetimeFigureOut">
              <a:rPr lang="zh-CN" altLang="en-US" smtClean="0"/>
              <a:t>2017/1/3</a:t>
            </a:fld>
            <a:endParaRPr lang="zh-CN" altLang="en-US"/>
          </a:p>
        </p:txBody>
      </p:sp>
      <p:sp>
        <p:nvSpPr>
          <p:cNvPr id="5" name="页脚占位符 4"/>
          <p:cNvSpPr>
            <a:spLocks noGrp="1"/>
          </p:cNvSpPr>
          <p:nvPr>
            <p:ph type="ftr" sz="quarter" idx="11"/>
          </p:nvPr>
        </p:nvSpPr>
        <p:spPr/>
        <p:txBody>
          <a:bodyPr/>
          <a:lstStyle>
            <a:lvl1pPr>
              <a:defRPr dirty="0" smtClean="0"/>
            </a:lvl1pPr>
          </a:lstStyle>
          <a:p>
            <a:endParaRPr lang="zh-CN" altLang="en-US"/>
          </a:p>
        </p:txBody>
      </p:sp>
      <p:sp>
        <p:nvSpPr>
          <p:cNvPr id="6" name="灯片编号占位符 5"/>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269901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5" name="页脚占位符 4"/>
          <p:cNvSpPr>
            <a:spLocks noGrp="1"/>
          </p:cNvSpPr>
          <p:nvPr>
            <p:ph type="ftr" sz="quarter" idx="11"/>
          </p:nvPr>
        </p:nvSpPr>
        <p:spPr/>
        <p:txBody>
          <a:bodyPr/>
          <a:lstStyle>
            <a:lvl1pPr>
              <a:defRPr smtClean="0"/>
            </a:lvl1pPr>
          </a:lstStyle>
          <a:p>
            <a:endParaRPr lang="zh-CN" altLang="en-US"/>
          </a:p>
        </p:txBody>
      </p:sp>
      <p:sp>
        <p:nvSpPr>
          <p:cNvPr id="6" name="灯片编号占位符 5"/>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340318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38277"/>
            <a:ext cx="4038600" cy="4733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38277"/>
            <a:ext cx="4038600" cy="4733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6" name="页脚占位符 5"/>
          <p:cNvSpPr>
            <a:spLocks noGrp="1"/>
          </p:cNvSpPr>
          <p:nvPr>
            <p:ph type="ftr" sz="quarter" idx="11"/>
          </p:nvPr>
        </p:nvSpPr>
        <p:spPr/>
        <p:txBody>
          <a:bodyPr/>
          <a:lstStyle>
            <a:lvl1pPr>
              <a:defRPr smtClean="0"/>
            </a:lvl1pPr>
          </a:lstStyle>
          <a:p>
            <a:endParaRPr lang="zh-CN" altLang="en-US"/>
          </a:p>
        </p:txBody>
      </p:sp>
      <p:sp>
        <p:nvSpPr>
          <p:cNvPr id="7" name="灯片编号占位符 6"/>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398138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30239"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8" name="页脚占位符 7"/>
          <p:cNvSpPr>
            <a:spLocks noGrp="1"/>
          </p:cNvSpPr>
          <p:nvPr>
            <p:ph type="ftr" sz="quarter" idx="11"/>
          </p:nvPr>
        </p:nvSpPr>
        <p:spPr/>
        <p:txBody>
          <a:bodyPr/>
          <a:lstStyle>
            <a:lvl1pPr>
              <a:defRPr smtClean="0"/>
            </a:lvl1pPr>
          </a:lstStyle>
          <a:p>
            <a:endParaRPr lang="zh-CN" altLang="en-US"/>
          </a:p>
        </p:txBody>
      </p:sp>
      <p:sp>
        <p:nvSpPr>
          <p:cNvPr id="9" name="灯片编号占位符 8"/>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335926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4" name="页脚占位符 3"/>
          <p:cNvSpPr>
            <a:spLocks noGrp="1"/>
          </p:cNvSpPr>
          <p:nvPr>
            <p:ph type="ftr" sz="quarter" idx="11"/>
          </p:nvPr>
        </p:nvSpPr>
        <p:spPr/>
        <p:txBody>
          <a:bodyPr/>
          <a:lstStyle>
            <a:lvl1pPr>
              <a:defRPr smtClean="0"/>
            </a:lvl1pPr>
          </a:lstStyle>
          <a:p>
            <a:endParaRPr lang="zh-CN" altLang="en-US"/>
          </a:p>
        </p:txBody>
      </p:sp>
      <p:sp>
        <p:nvSpPr>
          <p:cNvPr id="5" name="灯片编号占位符 4"/>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371386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3" name="页脚占位符 2"/>
          <p:cNvSpPr>
            <a:spLocks noGrp="1"/>
          </p:cNvSpPr>
          <p:nvPr>
            <p:ph type="ftr" sz="quarter" idx="11"/>
          </p:nvPr>
        </p:nvSpPr>
        <p:spPr/>
        <p:txBody>
          <a:bodyPr/>
          <a:lstStyle>
            <a:lvl1pPr>
              <a:defRPr smtClean="0"/>
            </a:lvl1pPr>
          </a:lstStyle>
          <a:p>
            <a:endParaRPr lang="zh-CN" altLang="en-US"/>
          </a:p>
        </p:txBody>
      </p:sp>
      <p:sp>
        <p:nvSpPr>
          <p:cNvPr id="4" name="灯片编号占位符 3"/>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73251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6" name="页脚占位符 5"/>
          <p:cNvSpPr>
            <a:spLocks noGrp="1"/>
          </p:cNvSpPr>
          <p:nvPr>
            <p:ph type="ftr" sz="quarter" idx="11"/>
          </p:nvPr>
        </p:nvSpPr>
        <p:spPr/>
        <p:txBody>
          <a:bodyPr/>
          <a:lstStyle>
            <a:lvl1pPr>
              <a:defRPr smtClean="0"/>
            </a:lvl1pPr>
          </a:lstStyle>
          <a:p>
            <a:endParaRPr lang="zh-CN" altLang="en-US"/>
          </a:p>
        </p:txBody>
      </p:sp>
      <p:sp>
        <p:nvSpPr>
          <p:cNvPr id="7" name="灯片编号占位符 6"/>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164049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p>
        </p:txBody>
      </p:sp>
      <p:sp>
        <p:nvSpPr>
          <p:cNvPr id="4" name="文本占位符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fld id="{71C791FB-1D3D-42A2-A414-7380AABDE3D7}" type="datetimeFigureOut">
              <a:rPr lang="zh-CN" altLang="en-US" smtClean="0"/>
              <a:t>2017/1/3</a:t>
            </a:fld>
            <a:endParaRPr lang="zh-CN" altLang="en-US"/>
          </a:p>
        </p:txBody>
      </p:sp>
      <p:sp>
        <p:nvSpPr>
          <p:cNvPr id="6" name="页脚占位符 5"/>
          <p:cNvSpPr>
            <a:spLocks noGrp="1"/>
          </p:cNvSpPr>
          <p:nvPr>
            <p:ph type="ftr" sz="quarter" idx="11"/>
          </p:nvPr>
        </p:nvSpPr>
        <p:spPr/>
        <p:txBody>
          <a:bodyPr/>
          <a:lstStyle>
            <a:lvl1pPr>
              <a:defRPr smtClean="0"/>
            </a:lvl1pPr>
          </a:lstStyle>
          <a:p>
            <a:endParaRPr lang="zh-CN" altLang="en-US"/>
          </a:p>
        </p:txBody>
      </p:sp>
      <p:sp>
        <p:nvSpPr>
          <p:cNvPr id="7" name="灯片编号占位符 6"/>
          <p:cNvSpPr>
            <a:spLocks noGrp="1"/>
          </p:cNvSpPr>
          <p:nvPr>
            <p:ph type="sldNum" sz="quarter" idx="12"/>
          </p:nvPr>
        </p:nvSpPr>
        <p:spPr/>
        <p:txBody>
          <a:bodyPr/>
          <a:lstStyle>
            <a:lvl1pPr>
              <a:defRPr smtClean="0"/>
            </a:lvl1pPr>
          </a:lstStyle>
          <a:p>
            <a:fld id="{25E47C6A-3A3A-402C-915A-E8DF6870A51D}" type="slidenum">
              <a:rPr lang="zh-CN" altLang="en-US" smtClean="0"/>
              <a:t>‹#›</a:t>
            </a:fld>
            <a:endParaRPr lang="zh-CN" altLang="en-US"/>
          </a:p>
        </p:txBody>
      </p:sp>
    </p:spTree>
    <p:extLst>
      <p:ext uri="{BB962C8B-B14F-4D97-AF65-F5344CB8AC3E}">
        <p14:creationId xmlns:p14="http://schemas.microsoft.com/office/powerpoint/2010/main" val="46116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6553201" y="6013452"/>
            <a:ext cx="2392363" cy="563563"/>
            <a:chOff x="1566" y="164"/>
            <a:chExt cx="1455" cy="425"/>
          </a:xfrm>
        </p:grpSpPr>
        <p:sp>
          <p:nvSpPr>
            <p:cNvPr id="1040" name="Freeform 8"/>
            <p:cNvSpPr>
              <a:spLocks/>
            </p:cNvSpPr>
            <p:nvPr/>
          </p:nvSpPr>
          <p:spPr bwMode="gray">
            <a:xfrm>
              <a:off x="1892" y="468"/>
              <a:ext cx="39" cy="121"/>
            </a:xfrm>
            <a:custGeom>
              <a:avLst/>
              <a:gdLst>
                <a:gd name="T0" fmla="*/ 37 w 39"/>
                <a:gd name="T1" fmla="*/ 36 h 121"/>
                <a:gd name="T2" fmla="*/ 35 w 39"/>
                <a:gd name="T3" fmla="*/ 36 h 121"/>
                <a:gd name="T4" fmla="*/ 30 w 39"/>
                <a:gd name="T5" fmla="*/ 36 h 121"/>
                <a:gd name="T6" fmla="*/ 22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23 w 39"/>
                <a:gd name="T23" fmla="*/ 5 h 121"/>
                <a:gd name="T24" fmla="*/ 30 w 39"/>
                <a:gd name="T25" fmla="*/ 11 h 121"/>
                <a:gd name="T26" fmla="*/ 37 w 39"/>
                <a:gd name="T27" fmla="*/ 20 h 121"/>
                <a:gd name="T28" fmla="*/ 39 w 39"/>
                <a:gd name="T29" fmla="*/ 34 h 121"/>
                <a:gd name="T30" fmla="*/ 39 w 39"/>
                <a:gd name="T31" fmla="*/ 121 h 121"/>
                <a:gd name="T32" fmla="*/ 37 w 39"/>
                <a:gd name="T33" fmla="*/ 121 h 121"/>
                <a:gd name="T34" fmla="*/ 37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1" name="Freeform 9"/>
            <p:cNvSpPr>
              <a:spLocks/>
            </p:cNvSpPr>
            <p:nvPr/>
          </p:nvSpPr>
          <p:spPr bwMode="gray">
            <a:xfrm>
              <a:off x="2271" y="450"/>
              <a:ext cx="45" cy="139"/>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9 h 139"/>
                <a:gd name="T32" fmla="*/ 3 w 45"/>
                <a:gd name="T33" fmla="*/ 139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2" name="Freeform 10"/>
            <p:cNvSpPr>
              <a:spLocks/>
            </p:cNvSpPr>
            <p:nvPr/>
          </p:nvSpPr>
          <p:spPr bwMode="gray">
            <a:xfrm>
              <a:off x="1765"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3" name="Freeform 11"/>
            <p:cNvSpPr>
              <a:spLocks/>
            </p:cNvSpPr>
            <p:nvPr/>
          </p:nvSpPr>
          <p:spPr bwMode="gray">
            <a:xfrm>
              <a:off x="2792" y="378"/>
              <a:ext cx="144"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3 w 144"/>
                <a:gd name="T37" fmla="*/ 62 h 211"/>
                <a:gd name="T38" fmla="*/ 73 w 144"/>
                <a:gd name="T39" fmla="*/ 60 h 211"/>
                <a:gd name="T40" fmla="*/ 73 w 144"/>
                <a:gd name="T41" fmla="*/ 55 h 211"/>
                <a:gd name="T42" fmla="*/ 74 w 144"/>
                <a:gd name="T43" fmla="*/ 45 h 211"/>
                <a:gd name="T44" fmla="*/ 77 w 144"/>
                <a:gd name="T45" fmla="*/ 36 h 211"/>
                <a:gd name="T46" fmla="*/ 82 w 144"/>
                <a:gd name="T47" fmla="*/ 25 h 211"/>
                <a:gd name="T48" fmla="*/ 91 w 144"/>
                <a:gd name="T49" fmla="*/ 16 h 211"/>
                <a:gd name="T50" fmla="*/ 105 w 144"/>
                <a:gd name="T51" fmla="*/ 8 h 211"/>
                <a:gd name="T52" fmla="*/ 121 w 144"/>
                <a:gd name="T53" fmla="*/ 2 h 211"/>
                <a:gd name="T54" fmla="*/ 144 w 144"/>
                <a:gd name="T55" fmla="*/ 0 h 211"/>
                <a:gd name="T56" fmla="*/ 144 w 144"/>
                <a:gd name="T57" fmla="*/ 2 h 211"/>
                <a:gd name="T58" fmla="*/ 144 w 144"/>
                <a:gd name="T59" fmla="*/ 8 h 211"/>
                <a:gd name="T60" fmla="*/ 141 w 144"/>
                <a:gd name="T61" fmla="*/ 17 h 211"/>
                <a:gd name="T62" fmla="*/ 139 w 144"/>
                <a:gd name="T63" fmla="*/ 28 h 211"/>
                <a:gd name="T64" fmla="*/ 133 w 144"/>
                <a:gd name="T65" fmla="*/ 39 h 211"/>
                <a:gd name="T66" fmla="*/ 125 w 144"/>
                <a:gd name="T67" fmla="*/ 49 h 211"/>
                <a:gd name="T68" fmla="*/ 113 w 144"/>
                <a:gd name="T69" fmla="*/ 59 h 211"/>
                <a:gd name="T70" fmla="*/ 97 w 144"/>
                <a:gd name="T71" fmla="*/ 64 h 211"/>
                <a:gd name="T72" fmla="*/ 77 w 144"/>
                <a:gd name="T73" fmla="*/ 67 h 211"/>
                <a:gd name="T74" fmla="*/ 77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4" name="Freeform 12"/>
            <p:cNvSpPr>
              <a:spLocks/>
            </p:cNvSpPr>
            <p:nvPr/>
          </p:nvSpPr>
          <p:spPr bwMode="gray">
            <a:xfrm>
              <a:off x="2631" y="457"/>
              <a:ext cx="89"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5 w 89"/>
                <a:gd name="T31" fmla="*/ 39 h 132"/>
                <a:gd name="T32" fmla="*/ 45 w 89"/>
                <a:gd name="T33" fmla="*/ 38 h 132"/>
                <a:gd name="T34" fmla="*/ 45 w 89"/>
                <a:gd name="T35" fmla="*/ 34 h 132"/>
                <a:gd name="T36" fmla="*/ 46 w 89"/>
                <a:gd name="T37" fmla="*/ 27 h 132"/>
                <a:gd name="T38" fmla="*/ 49 w 89"/>
                <a:gd name="T39" fmla="*/ 20 h 132"/>
                <a:gd name="T40" fmla="*/ 54 w 89"/>
                <a:gd name="T41" fmla="*/ 14 h 132"/>
                <a:gd name="T42" fmla="*/ 62 w 89"/>
                <a:gd name="T43" fmla="*/ 7 h 132"/>
                <a:gd name="T44" fmla="*/ 73 w 89"/>
                <a:gd name="T45" fmla="*/ 3 h 132"/>
                <a:gd name="T46" fmla="*/ 89 w 89"/>
                <a:gd name="T47" fmla="*/ 0 h 132"/>
                <a:gd name="T48" fmla="*/ 89 w 89"/>
                <a:gd name="T49" fmla="*/ 3 h 132"/>
                <a:gd name="T50" fmla="*/ 88 w 89"/>
                <a:gd name="T51" fmla="*/ 10 h 132"/>
                <a:gd name="T52" fmla="*/ 87 w 89"/>
                <a:gd name="T53" fmla="*/ 18 h 132"/>
                <a:gd name="T54" fmla="*/ 81 w 89"/>
                <a:gd name="T55" fmla="*/ 26 h 132"/>
                <a:gd name="T56" fmla="*/ 74 w 89"/>
                <a:gd name="T57" fmla="*/ 34 h 132"/>
                <a:gd name="T58" fmla="*/ 64 w 89"/>
                <a:gd name="T59" fmla="*/ 41 h 132"/>
                <a:gd name="T60" fmla="*/ 47 w 89"/>
                <a:gd name="T61" fmla="*/ 43 h 132"/>
                <a:gd name="T62" fmla="*/ 47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5" name="Freeform 13"/>
            <p:cNvSpPr>
              <a:spLocks/>
            </p:cNvSpPr>
            <p:nvPr/>
          </p:nvSpPr>
          <p:spPr bwMode="gray">
            <a:xfrm>
              <a:off x="2430" y="403"/>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6" name="Freeform 14"/>
            <p:cNvSpPr>
              <a:spLocks/>
            </p:cNvSpPr>
            <p:nvPr/>
          </p:nvSpPr>
          <p:spPr bwMode="gray">
            <a:xfrm>
              <a:off x="1914" y="233"/>
              <a:ext cx="166" cy="356"/>
            </a:xfrm>
            <a:custGeom>
              <a:avLst/>
              <a:gdLst>
                <a:gd name="T0" fmla="*/ 85 w 166"/>
                <a:gd name="T1" fmla="*/ 84 h 356"/>
                <a:gd name="T2" fmla="*/ 101 w 166"/>
                <a:gd name="T3" fmla="*/ 81 h 356"/>
                <a:gd name="T4" fmla="*/ 124 w 166"/>
                <a:gd name="T5" fmla="*/ 73 h 356"/>
                <a:gd name="T6" fmla="*/ 148 w 166"/>
                <a:gd name="T7" fmla="*/ 56 h 356"/>
                <a:gd name="T8" fmla="*/ 163 w 166"/>
                <a:gd name="T9" fmla="*/ 23 h 356"/>
                <a:gd name="T10" fmla="*/ 163 w 166"/>
                <a:gd name="T11" fmla="*/ 0 h 356"/>
                <a:gd name="T12" fmla="*/ 148 w 166"/>
                <a:gd name="T13" fmla="*/ 0 h 356"/>
                <a:gd name="T14" fmla="*/ 125 w 166"/>
                <a:gd name="T15" fmla="*/ 6 h 356"/>
                <a:gd name="T16" fmla="*/ 101 w 166"/>
                <a:gd name="T17" fmla="*/ 22 h 356"/>
                <a:gd name="T18" fmla="*/ 82 w 166"/>
                <a:gd name="T19" fmla="*/ 54 h 356"/>
                <a:gd name="T20" fmla="*/ 77 w 166"/>
                <a:gd name="T21" fmla="*/ 173 h 356"/>
                <a:gd name="T22" fmla="*/ 77 w 166"/>
                <a:gd name="T23" fmla="*/ 165 h 356"/>
                <a:gd name="T24" fmla="*/ 71 w 166"/>
                <a:gd name="T25" fmla="*/ 146 h 356"/>
                <a:gd name="T26" fmla="*/ 60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5 w 166"/>
                <a:gd name="T41" fmla="*/ 177 h 356"/>
                <a:gd name="T42" fmla="*/ 77 w 166"/>
                <a:gd name="T43" fmla="*/ 356 h 356"/>
                <a:gd name="T44" fmla="*/ 82 w 166"/>
                <a:gd name="T45" fmla="*/ 274 h 356"/>
                <a:gd name="T46" fmla="*/ 91 w 166"/>
                <a:gd name="T47" fmla="*/ 273 h 356"/>
                <a:gd name="T48" fmla="*/ 112 w 166"/>
                <a:gd name="T49" fmla="*/ 267 h 356"/>
                <a:gd name="T50" fmla="*/ 135 w 166"/>
                <a:gd name="T51" fmla="*/ 252 h 356"/>
                <a:gd name="T52" fmla="*/ 151 w 166"/>
                <a:gd name="T53" fmla="*/ 224 h 356"/>
                <a:gd name="T54" fmla="*/ 152 w 166"/>
                <a:gd name="T55" fmla="*/ 203 h 356"/>
                <a:gd name="T56" fmla="*/ 137 w 166"/>
                <a:gd name="T57" fmla="*/ 204 h 356"/>
                <a:gd name="T58" fmla="*/ 117 w 166"/>
                <a:gd name="T59" fmla="*/ 211 h 356"/>
                <a:gd name="T60" fmla="*/ 97 w 166"/>
                <a:gd name="T61" fmla="*/ 231 h 356"/>
                <a:gd name="T62" fmla="*/ 82 w 166"/>
                <a:gd name="T63" fmla="*/ 267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7" name="Freeform 15"/>
            <p:cNvSpPr>
              <a:spLocks/>
            </p:cNvSpPr>
            <p:nvPr/>
          </p:nvSpPr>
          <p:spPr bwMode="gray">
            <a:xfrm>
              <a:off x="2514" y="379"/>
              <a:ext cx="92" cy="210"/>
            </a:xfrm>
            <a:custGeom>
              <a:avLst/>
              <a:gdLst>
                <a:gd name="T0" fmla="*/ 43 w 92"/>
                <a:gd name="T1" fmla="*/ 162 h 210"/>
                <a:gd name="T2" fmla="*/ 36 w 92"/>
                <a:gd name="T3" fmla="*/ 160 h 210"/>
                <a:gd name="T4" fmla="*/ 23 w 92"/>
                <a:gd name="T5" fmla="*/ 155 h 210"/>
                <a:gd name="T6" fmla="*/ 12 w 92"/>
                <a:gd name="T7" fmla="*/ 141 h 210"/>
                <a:gd name="T8" fmla="*/ 12 w 92"/>
                <a:gd name="T9" fmla="*/ 129 h 210"/>
                <a:gd name="T10" fmla="*/ 23 w 92"/>
                <a:gd name="T11" fmla="*/ 132 h 210"/>
                <a:gd name="T12" fmla="*/ 38 w 92"/>
                <a:gd name="T13" fmla="*/ 145 h 210"/>
                <a:gd name="T14" fmla="*/ 43 w 92"/>
                <a:gd name="T15" fmla="*/ 108 h 210"/>
                <a:gd name="T16" fmla="*/ 35 w 92"/>
                <a:gd name="T17" fmla="*/ 106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46 w 92"/>
                <a:gd name="T45" fmla="*/ 38 h 210"/>
                <a:gd name="T46" fmla="*/ 51 w 92"/>
                <a:gd name="T47" fmla="*/ 24 h 210"/>
                <a:gd name="T48" fmla="*/ 66 w 92"/>
                <a:gd name="T49" fmla="*/ 8 h 210"/>
                <a:gd name="T50" fmla="*/ 92 w 92"/>
                <a:gd name="T51" fmla="*/ 0 h 210"/>
                <a:gd name="T52" fmla="*/ 90 w 92"/>
                <a:gd name="T53" fmla="*/ 8 h 210"/>
                <a:gd name="T54" fmla="*/ 82 w 92"/>
                <a:gd name="T55" fmla="*/ 25 h 210"/>
                <a:gd name="T56" fmla="*/ 63 w 92"/>
                <a:gd name="T57" fmla="*/ 40 h 210"/>
                <a:gd name="T58" fmla="*/ 49 w 92"/>
                <a:gd name="T59" fmla="*/ 124 h 210"/>
                <a:gd name="T60" fmla="*/ 50 w 92"/>
                <a:gd name="T61" fmla="*/ 116 h 210"/>
                <a:gd name="T62" fmla="*/ 59 w 92"/>
                <a:gd name="T63" fmla="*/ 100 h 210"/>
                <a:gd name="T64" fmla="*/ 81 w 92"/>
                <a:gd name="T65" fmla="*/ 92 h 210"/>
                <a:gd name="T66" fmla="*/ 80 w 92"/>
                <a:gd name="T67" fmla="*/ 98 h 210"/>
                <a:gd name="T68" fmla="*/ 73 w 92"/>
                <a:gd name="T69" fmla="*/ 114 h 210"/>
                <a:gd name="T70" fmla="*/ 59 w 92"/>
                <a:gd name="T71" fmla="*/ 127 h 210"/>
                <a:gd name="T72" fmla="*/ 49 w 92"/>
                <a:gd name="T73" fmla="*/ 210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8" name="Freeform 16"/>
            <p:cNvSpPr>
              <a:spLocks/>
            </p:cNvSpPr>
            <p:nvPr/>
          </p:nvSpPr>
          <p:spPr bwMode="gray">
            <a:xfrm>
              <a:off x="1566" y="297"/>
              <a:ext cx="128" cy="292"/>
            </a:xfrm>
            <a:custGeom>
              <a:avLst/>
              <a:gdLst>
                <a:gd name="T0" fmla="*/ 61 w 128"/>
                <a:gd name="T1" fmla="*/ 225 h 292"/>
                <a:gd name="T2" fmla="*/ 54 w 128"/>
                <a:gd name="T3" fmla="*/ 225 h 292"/>
                <a:gd name="T4" fmla="*/ 38 w 128"/>
                <a:gd name="T5" fmla="*/ 219 h 292"/>
                <a:gd name="T6" fmla="*/ 23 w 128"/>
                <a:gd name="T7" fmla="*/ 206 h 292"/>
                <a:gd name="T8" fmla="*/ 15 w 128"/>
                <a:gd name="T9" fmla="*/ 180 h 292"/>
                <a:gd name="T10" fmla="*/ 23 w 128"/>
                <a:gd name="T11" fmla="*/ 180 h 292"/>
                <a:gd name="T12" fmla="*/ 38 w 128"/>
                <a:gd name="T13" fmla="*/ 186 h 292"/>
                <a:gd name="T14" fmla="*/ 54 w 128"/>
                <a:gd name="T15" fmla="*/ 205 h 292"/>
                <a:gd name="T16" fmla="*/ 61 w 128"/>
                <a:gd name="T17" fmla="*/ 151 h 292"/>
                <a:gd name="T18" fmla="*/ 52 w 128"/>
                <a:gd name="T19" fmla="*/ 149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47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0 h 292"/>
                <a:gd name="T70" fmla="*/ 73 w 128"/>
                <a:gd name="T71" fmla="*/ 155 h 292"/>
                <a:gd name="T72" fmla="*/ 86 w 128"/>
                <a:gd name="T73" fmla="*/ 136 h 292"/>
                <a:gd name="T74" fmla="*/ 113 w 128"/>
                <a:gd name="T75" fmla="*/ 128 h 292"/>
                <a:gd name="T76" fmla="*/ 112 w 128"/>
                <a:gd name="T77" fmla="*/ 136 h 292"/>
                <a:gd name="T78" fmla="*/ 105 w 128"/>
                <a:gd name="T79" fmla="*/ 153 h 292"/>
                <a:gd name="T80" fmla="*/ 92 w 128"/>
                <a:gd name="T81" fmla="*/ 172 h 292"/>
                <a:gd name="T82" fmla="*/ 67 w 128"/>
                <a:gd name="T83" fmla="*/ 180 h 292"/>
                <a:gd name="T84" fmla="*/ 61 w 128"/>
                <a:gd name="T85" fmla="*/ 292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49" name="Freeform 17"/>
            <p:cNvSpPr>
              <a:spLocks/>
            </p:cNvSpPr>
            <p:nvPr/>
          </p:nvSpPr>
          <p:spPr bwMode="gray">
            <a:xfrm>
              <a:off x="2596" y="332"/>
              <a:ext cx="68" cy="257"/>
            </a:xfrm>
            <a:custGeom>
              <a:avLst/>
              <a:gdLst>
                <a:gd name="T0" fmla="*/ 31 w 68"/>
                <a:gd name="T1" fmla="*/ 164 h 257"/>
                <a:gd name="T2" fmla="*/ 23 w 68"/>
                <a:gd name="T3" fmla="*/ 163 h 257"/>
                <a:gd name="T4" fmla="*/ 8 w 68"/>
                <a:gd name="T5" fmla="*/ 155 h 257"/>
                <a:gd name="T6" fmla="*/ 0 w 68"/>
                <a:gd name="T7" fmla="*/ 132 h 257"/>
                <a:gd name="T8" fmla="*/ 7 w 68"/>
                <a:gd name="T9" fmla="*/ 132 h 257"/>
                <a:gd name="T10" fmla="*/ 22 w 68"/>
                <a:gd name="T11" fmla="*/ 139 h 257"/>
                <a:gd name="T12" fmla="*/ 31 w 68"/>
                <a:gd name="T13" fmla="*/ 160 h 257"/>
                <a:gd name="T14" fmla="*/ 29 w 68"/>
                <a:gd name="T15" fmla="*/ 101 h 257"/>
                <a:gd name="T16" fmla="*/ 16 w 68"/>
                <a:gd name="T17" fmla="*/ 97 h 257"/>
                <a:gd name="T18" fmla="*/ 3 w 68"/>
                <a:gd name="T19" fmla="*/ 83 h 257"/>
                <a:gd name="T20" fmla="*/ 3 w 68"/>
                <a:gd name="T21" fmla="*/ 70 h 257"/>
                <a:gd name="T22" fmla="*/ 15 w 68"/>
                <a:gd name="T23" fmla="*/ 74 h 257"/>
                <a:gd name="T24" fmla="*/ 27 w 68"/>
                <a:gd name="T25" fmla="*/ 86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5 h 257"/>
                <a:gd name="T42" fmla="*/ 39 w 68"/>
                <a:gd name="T43" fmla="*/ 62 h 257"/>
                <a:gd name="T44" fmla="*/ 54 w 68"/>
                <a:gd name="T45" fmla="*/ 48 h 257"/>
                <a:gd name="T46" fmla="*/ 68 w 68"/>
                <a:gd name="T47" fmla="*/ 48 h 257"/>
                <a:gd name="T48" fmla="*/ 66 w 68"/>
                <a:gd name="T49" fmla="*/ 59 h 257"/>
                <a:gd name="T50" fmla="*/ 58 w 68"/>
                <a:gd name="T51" fmla="*/ 72 h 257"/>
                <a:gd name="T52" fmla="*/ 35 w 68"/>
                <a:gd name="T53" fmla="*/ 82 h 257"/>
                <a:gd name="T54" fmla="*/ 35 w 68"/>
                <a:gd name="T55" fmla="*/ 143 h 257"/>
                <a:gd name="T56" fmla="*/ 38 w 68"/>
                <a:gd name="T57" fmla="*/ 132 h 257"/>
                <a:gd name="T58" fmla="*/ 49 w 68"/>
                <a:gd name="T59" fmla="*/ 122 h 257"/>
                <a:gd name="T60" fmla="*/ 60 w 68"/>
                <a:gd name="T61" fmla="*/ 122 h 257"/>
                <a:gd name="T62" fmla="*/ 58 w 68"/>
                <a:gd name="T63" fmla="*/ 133 h 257"/>
                <a:gd name="T64" fmla="*/ 47 w 68"/>
                <a:gd name="T65" fmla="*/ 144 h 257"/>
                <a:gd name="T66" fmla="*/ 35 w 68"/>
                <a:gd name="T67" fmla="*/ 25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50" name="Freeform 18"/>
            <p:cNvSpPr>
              <a:spLocks/>
            </p:cNvSpPr>
            <p:nvPr/>
          </p:nvSpPr>
          <p:spPr bwMode="gray">
            <a:xfrm>
              <a:off x="1672" y="164"/>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51" name="Freeform 19"/>
            <p:cNvSpPr>
              <a:spLocks/>
            </p:cNvSpPr>
            <p:nvPr/>
          </p:nvSpPr>
          <p:spPr bwMode="gray">
            <a:xfrm>
              <a:off x="2065" y="361"/>
              <a:ext cx="100" cy="228"/>
            </a:xfrm>
            <a:custGeom>
              <a:avLst/>
              <a:gdLst>
                <a:gd name="T0" fmla="*/ 52 w 100"/>
                <a:gd name="T1" fmla="*/ 176 h 228"/>
                <a:gd name="T2" fmla="*/ 59 w 100"/>
                <a:gd name="T3" fmla="*/ 176 h 228"/>
                <a:gd name="T4" fmla="*/ 74 w 100"/>
                <a:gd name="T5" fmla="*/ 169 h 228"/>
                <a:gd name="T6" fmla="*/ 86 w 100"/>
                <a:gd name="T7" fmla="*/ 154 h 228"/>
                <a:gd name="T8" fmla="*/ 86 w 100"/>
                <a:gd name="T9" fmla="*/ 141 h 228"/>
                <a:gd name="T10" fmla="*/ 74 w 100"/>
                <a:gd name="T11" fmla="*/ 143 h 228"/>
                <a:gd name="T12" fmla="*/ 58 w 100"/>
                <a:gd name="T13" fmla="*/ 158 h 228"/>
                <a:gd name="T14" fmla="*/ 52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2 w 100"/>
                <a:gd name="T29" fmla="*/ 115 h 228"/>
                <a:gd name="T30" fmla="*/ 55 w 100"/>
                <a:gd name="T31" fmla="*/ 48 h 228"/>
                <a:gd name="T32" fmla="*/ 67 w 100"/>
                <a:gd name="T33" fmla="*/ 45 h 228"/>
                <a:gd name="T34" fmla="*/ 85 w 100"/>
                <a:gd name="T35" fmla="*/ 37 h 228"/>
                <a:gd name="T36" fmla="*/ 97 w 100"/>
                <a:gd name="T37" fmla="*/ 17 h 228"/>
                <a:gd name="T38" fmla="*/ 97 w 100"/>
                <a:gd name="T39" fmla="*/ 0 h 228"/>
                <a:gd name="T40" fmla="*/ 83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1 w 100"/>
                <a:gd name="T53" fmla="*/ 3 h 228"/>
                <a:gd name="T54" fmla="*/ 5 w 100"/>
                <a:gd name="T55" fmla="*/ 19 h 228"/>
                <a:gd name="T56" fmla="*/ 19 w 100"/>
                <a:gd name="T57" fmla="*/ 38 h 228"/>
                <a:gd name="T58" fmla="*/ 47 w 100"/>
                <a:gd name="T59" fmla="*/ 48 h 228"/>
                <a:gd name="T60" fmla="*/ 47 w 100"/>
                <a:gd name="T61" fmla="*/ 132 h 228"/>
                <a:gd name="T62" fmla="*/ 42 w 100"/>
                <a:gd name="T63" fmla="*/ 118 h 228"/>
                <a:gd name="T64" fmla="*/ 25 w 100"/>
                <a:gd name="T65" fmla="*/ 103 h 228"/>
                <a:gd name="T66" fmla="*/ 12 w 100"/>
                <a:gd name="T67" fmla="*/ 103 h 228"/>
                <a:gd name="T68" fmla="*/ 16 w 100"/>
                <a:gd name="T69" fmla="*/ 116 h 228"/>
                <a:gd name="T70" fmla="*/ 25 w 100"/>
                <a:gd name="T71" fmla="*/ 132 h 228"/>
                <a:gd name="T72" fmla="*/ 47 w 100"/>
                <a:gd name="T73" fmla="*/ 141 h 228"/>
                <a:gd name="T74" fmla="*/ 52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52" name="Freeform 20"/>
            <p:cNvSpPr>
              <a:spLocks/>
            </p:cNvSpPr>
            <p:nvPr/>
          </p:nvSpPr>
          <p:spPr bwMode="gray">
            <a:xfrm>
              <a:off x="2921" y="361"/>
              <a:ext cx="100" cy="228"/>
            </a:xfrm>
            <a:custGeom>
              <a:avLst/>
              <a:gdLst>
                <a:gd name="T0" fmla="*/ 53 w 100"/>
                <a:gd name="T1" fmla="*/ 176 h 228"/>
                <a:gd name="T2" fmla="*/ 60 w 100"/>
                <a:gd name="T3" fmla="*/ 176 h 228"/>
                <a:gd name="T4" fmla="*/ 74 w 100"/>
                <a:gd name="T5" fmla="*/ 169 h 228"/>
                <a:gd name="T6" fmla="*/ 87 w 100"/>
                <a:gd name="T7" fmla="*/ 154 h 228"/>
                <a:gd name="T8" fmla="*/ 87 w 100"/>
                <a:gd name="T9" fmla="*/ 141 h 228"/>
                <a:gd name="T10" fmla="*/ 74 w 100"/>
                <a:gd name="T11" fmla="*/ 143 h 228"/>
                <a:gd name="T12" fmla="*/ 60 w 100"/>
                <a:gd name="T13" fmla="*/ 158 h 228"/>
                <a:gd name="T14" fmla="*/ 53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5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32 h 228"/>
                <a:gd name="T62" fmla="*/ 42 w 100"/>
                <a:gd name="T63" fmla="*/ 118 h 228"/>
                <a:gd name="T64" fmla="*/ 26 w 100"/>
                <a:gd name="T65" fmla="*/ 103 h 228"/>
                <a:gd name="T66" fmla="*/ 12 w 100"/>
                <a:gd name="T67" fmla="*/ 103 h 228"/>
                <a:gd name="T68" fmla="*/ 16 w 100"/>
                <a:gd name="T69" fmla="*/ 116 h 228"/>
                <a:gd name="T70" fmla="*/ 26 w 100"/>
                <a:gd name="T71" fmla="*/ 132 h 228"/>
                <a:gd name="T72" fmla="*/ 47 w 100"/>
                <a:gd name="T73" fmla="*/ 141 h 228"/>
                <a:gd name="T74" fmla="*/ 53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2" name="Freeform 21"/>
            <p:cNvSpPr>
              <a:spLocks/>
            </p:cNvSpPr>
            <p:nvPr/>
          </p:nvSpPr>
          <p:spPr bwMode="gray">
            <a:xfrm>
              <a:off x="2273" y="187"/>
              <a:ext cx="175" cy="402"/>
            </a:xfrm>
            <a:custGeom>
              <a:avLst/>
              <a:gdLst>
                <a:gd name="T0" fmla="*/ 93 w 175"/>
                <a:gd name="T1" fmla="*/ 309 h 402"/>
                <a:gd name="T2" fmla="*/ 101 w 175"/>
                <a:gd name="T3" fmla="*/ 309 h 402"/>
                <a:gd name="T4" fmla="*/ 118 w 175"/>
                <a:gd name="T5" fmla="*/ 304 h 402"/>
                <a:gd name="T6" fmla="*/ 138 w 175"/>
                <a:gd name="T7" fmla="*/ 292 h 402"/>
                <a:gd name="T8" fmla="*/ 152 w 175"/>
                <a:gd name="T9" fmla="*/ 266 h 402"/>
                <a:gd name="T10" fmla="*/ 152 w 175"/>
                <a:gd name="T11" fmla="*/ 247 h 402"/>
                <a:gd name="T12" fmla="*/ 138 w 175"/>
                <a:gd name="T13" fmla="*/ 250 h 402"/>
                <a:gd name="T14" fmla="*/ 120 w 175"/>
                <a:gd name="T15" fmla="*/ 259 h 402"/>
                <a:gd name="T16" fmla="*/ 99 w 175"/>
                <a:gd name="T17" fmla="*/ 285 h 402"/>
                <a:gd name="T18" fmla="*/ 93 w 175"/>
                <a:gd name="T19" fmla="*/ 207 h 402"/>
                <a:gd name="T20" fmla="*/ 102 w 175"/>
                <a:gd name="T21" fmla="*/ 205 h 402"/>
                <a:gd name="T22" fmla="*/ 122 w 175"/>
                <a:gd name="T23" fmla="*/ 200 h 402"/>
                <a:gd name="T24" fmla="*/ 147 w 175"/>
                <a:gd name="T25" fmla="*/ 185 h 402"/>
                <a:gd name="T26" fmla="*/ 163 w 175"/>
                <a:gd name="T27" fmla="*/ 155 h 402"/>
                <a:gd name="T28" fmla="*/ 163 w 175"/>
                <a:gd name="T29" fmla="*/ 134 h 402"/>
                <a:gd name="T30" fmla="*/ 149 w 175"/>
                <a:gd name="T31" fmla="*/ 135 h 402"/>
                <a:gd name="T32" fmla="*/ 129 w 175"/>
                <a:gd name="T33" fmla="*/ 142 h 402"/>
                <a:gd name="T34" fmla="*/ 107 w 175"/>
                <a:gd name="T35" fmla="*/ 162 h 402"/>
                <a:gd name="T36" fmla="*/ 93 w 175"/>
                <a:gd name="T37" fmla="*/ 201 h 402"/>
                <a:gd name="T38" fmla="*/ 95 w 175"/>
                <a:gd name="T39" fmla="*/ 83 h 402"/>
                <a:gd name="T40" fmla="*/ 110 w 175"/>
                <a:gd name="T41" fmla="*/ 81 h 402"/>
                <a:gd name="T42" fmla="*/ 134 w 175"/>
                <a:gd name="T43" fmla="*/ 73 h 402"/>
                <a:gd name="T44" fmla="*/ 157 w 175"/>
                <a:gd name="T45" fmla="*/ 54 h 402"/>
                <a:gd name="T46" fmla="*/ 174 w 175"/>
                <a:gd name="T47" fmla="*/ 23 h 402"/>
                <a:gd name="T48" fmla="*/ 174 w 175"/>
                <a:gd name="T49" fmla="*/ 0 h 402"/>
                <a:gd name="T50" fmla="*/ 157 w 175"/>
                <a:gd name="T51" fmla="*/ 2 h 402"/>
                <a:gd name="T52" fmla="*/ 133 w 175"/>
                <a:gd name="T53" fmla="*/ 10 h 402"/>
                <a:gd name="T54" fmla="*/ 107 w 175"/>
                <a:gd name="T55" fmla="*/ 33 h 402"/>
                <a:gd name="T56" fmla="*/ 87 w 175"/>
                <a:gd name="T57" fmla="*/ 77 h 402"/>
                <a:gd name="T58" fmla="*/ 85 w 175"/>
                <a:gd name="T59" fmla="*/ 68 h 402"/>
                <a:gd name="T60" fmla="*/ 75 w 175"/>
                <a:gd name="T61" fmla="*/ 46 h 402"/>
                <a:gd name="T62" fmla="*/ 55 w 175"/>
                <a:gd name="T63" fmla="*/ 21 h 402"/>
                <a:gd name="T64" fmla="*/ 22 w 175"/>
                <a:gd name="T65" fmla="*/ 3 h 402"/>
                <a:gd name="T66" fmla="*/ 1 w 175"/>
                <a:gd name="T67" fmla="*/ 3 h 402"/>
                <a:gd name="T68" fmla="*/ 4 w 175"/>
                <a:gd name="T69" fmla="*/ 18 h 402"/>
                <a:gd name="T70" fmla="*/ 12 w 175"/>
                <a:gd name="T71" fmla="*/ 42 h 402"/>
                <a:gd name="T72" fmla="*/ 31 w 175"/>
                <a:gd name="T73" fmla="*/ 65 h 402"/>
                <a:gd name="T74" fmla="*/ 62 w 175"/>
                <a:gd name="T75" fmla="*/ 81 h 402"/>
                <a:gd name="T76" fmla="*/ 82 w 175"/>
                <a:gd name="T77" fmla="*/ 238 h 402"/>
                <a:gd name="T78" fmla="*/ 80 w 175"/>
                <a:gd name="T79" fmla="*/ 228 h 402"/>
                <a:gd name="T80" fmla="*/ 72 w 175"/>
                <a:gd name="T81" fmla="*/ 207 h 402"/>
                <a:gd name="T82" fmla="*/ 55 w 175"/>
                <a:gd name="T83" fmla="*/ 185 h 402"/>
                <a:gd name="T84" fmla="*/ 21 w 175"/>
                <a:gd name="T85" fmla="*/ 176 h 402"/>
                <a:gd name="T86" fmla="*/ 22 w 175"/>
                <a:gd name="T87" fmla="*/ 185 h 402"/>
                <a:gd name="T88" fmla="*/ 28 w 175"/>
                <a:gd name="T89" fmla="*/ 205 h 402"/>
                <a:gd name="T90" fmla="*/ 41 w 175"/>
                <a:gd name="T91" fmla="*/ 230 h 402"/>
                <a:gd name="T92" fmla="*/ 66 w 175"/>
                <a:gd name="T93" fmla="*/ 246 h 402"/>
                <a:gd name="T94" fmla="*/ 82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54" name="Freeform 22"/>
            <p:cNvSpPr>
              <a:spLocks/>
            </p:cNvSpPr>
            <p:nvPr/>
          </p:nvSpPr>
          <p:spPr bwMode="gray">
            <a:xfrm>
              <a:off x="2161" y="216"/>
              <a:ext cx="97" cy="373"/>
            </a:xfrm>
            <a:custGeom>
              <a:avLst/>
              <a:gdLst>
                <a:gd name="T0" fmla="*/ 52 w 97"/>
                <a:gd name="T1" fmla="*/ 237 h 373"/>
                <a:gd name="T2" fmla="*/ 59 w 97"/>
                <a:gd name="T3" fmla="*/ 237 h 373"/>
                <a:gd name="T4" fmla="*/ 74 w 97"/>
                <a:gd name="T5" fmla="*/ 232 h 373"/>
                <a:gd name="T6" fmla="*/ 90 w 97"/>
                <a:gd name="T7" fmla="*/ 218 h 373"/>
                <a:gd name="T8" fmla="*/ 97 w 97"/>
                <a:gd name="T9" fmla="*/ 193 h 373"/>
                <a:gd name="T10" fmla="*/ 89 w 97"/>
                <a:gd name="T11" fmla="*/ 193 h 373"/>
                <a:gd name="T12" fmla="*/ 71 w 97"/>
                <a:gd name="T13" fmla="*/ 197 h 373"/>
                <a:gd name="T14" fmla="*/ 56 w 97"/>
                <a:gd name="T15" fmla="*/ 215 h 373"/>
                <a:gd name="T16" fmla="*/ 52 w 97"/>
                <a:gd name="T17" fmla="*/ 147 h 373"/>
                <a:gd name="T18" fmla="*/ 59 w 97"/>
                <a:gd name="T19" fmla="*/ 147 h 373"/>
                <a:gd name="T20" fmla="*/ 74 w 97"/>
                <a:gd name="T21" fmla="*/ 141 h 373"/>
                <a:gd name="T22" fmla="*/ 90 w 97"/>
                <a:gd name="T23" fmla="*/ 128 h 373"/>
                <a:gd name="T24" fmla="*/ 97 w 97"/>
                <a:gd name="T25" fmla="*/ 102 h 373"/>
                <a:gd name="T26" fmla="*/ 89 w 97"/>
                <a:gd name="T27" fmla="*/ 102 h 373"/>
                <a:gd name="T28" fmla="*/ 71 w 97"/>
                <a:gd name="T29" fmla="*/ 109 h 373"/>
                <a:gd name="T30" fmla="*/ 56 w 97"/>
                <a:gd name="T31" fmla="*/ 126 h 373"/>
                <a:gd name="T32" fmla="*/ 52 w 97"/>
                <a:gd name="T33" fmla="*/ 46 h 373"/>
                <a:gd name="T34" fmla="*/ 51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3 h 373"/>
                <a:gd name="T50" fmla="*/ 45 w 97"/>
                <a:gd name="T51" fmla="*/ 106 h 373"/>
                <a:gd name="T52" fmla="*/ 40 w 97"/>
                <a:gd name="T53" fmla="*/ 90 h 373"/>
                <a:gd name="T54" fmla="*/ 27 w 97"/>
                <a:gd name="T55" fmla="*/ 75 h 373"/>
                <a:gd name="T56" fmla="*/ 1 w 97"/>
                <a:gd name="T57" fmla="*/ 67 h 373"/>
                <a:gd name="T58" fmla="*/ 0 w 97"/>
                <a:gd name="T59" fmla="*/ 75 h 373"/>
                <a:gd name="T60" fmla="*/ 2 w 97"/>
                <a:gd name="T61" fmla="*/ 91 h 373"/>
                <a:gd name="T62" fmla="*/ 14 w 97"/>
                <a:gd name="T63" fmla="*/ 109 h 373"/>
                <a:gd name="T64" fmla="*/ 45 w 97"/>
                <a:gd name="T65" fmla="*/ 118 h 373"/>
                <a:gd name="T66" fmla="*/ 45 w 97"/>
                <a:gd name="T67" fmla="*/ 207 h 373"/>
                <a:gd name="T68" fmla="*/ 43 w 97"/>
                <a:gd name="T69" fmla="*/ 195 h 373"/>
                <a:gd name="T70" fmla="*/ 33 w 97"/>
                <a:gd name="T71" fmla="*/ 182 h 373"/>
                <a:gd name="T72" fmla="*/ 12 w 97"/>
                <a:gd name="T73" fmla="*/ 175 h 373"/>
                <a:gd name="T74" fmla="*/ 10 w 97"/>
                <a:gd name="T75" fmla="*/ 182 h 373"/>
                <a:gd name="T76" fmla="*/ 13 w 97"/>
                <a:gd name="T77" fmla="*/ 197 h 373"/>
                <a:gd name="T78" fmla="*/ 29 w 97"/>
                <a:gd name="T79" fmla="*/ 211 h 373"/>
                <a:gd name="T80" fmla="*/ 45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zh-CN" altLang="en-US" sz="1350"/>
            </a:p>
          </p:txBody>
        </p:sp>
        <p:sp>
          <p:nvSpPr>
            <p:cNvPr id="1055" name="Freeform 23"/>
            <p:cNvSpPr>
              <a:spLocks/>
            </p:cNvSpPr>
            <p:nvPr/>
          </p:nvSpPr>
          <p:spPr bwMode="gray">
            <a:xfrm>
              <a:off x="2708" y="216"/>
              <a:ext cx="97" cy="373"/>
            </a:xfrm>
            <a:custGeom>
              <a:avLst/>
              <a:gdLst>
                <a:gd name="T0" fmla="*/ 51 w 97"/>
                <a:gd name="T1" fmla="*/ 237 h 373"/>
                <a:gd name="T2" fmla="*/ 60 w 97"/>
                <a:gd name="T3" fmla="*/ 237 h 373"/>
                <a:gd name="T4" fmla="*/ 74 w 97"/>
                <a:gd name="T5" fmla="*/ 232 h 373"/>
                <a:gd name="T6" fmla="*/ 91 w 97"/>
                <a:gd name="T7" fmla="*/ 218 h 373"/>
                <a:gd name="T8" fmla="*/ 97 w 97"/>
                <a:gd name="T9" fmla="*/ 193 h 373"/>
                <a:gd name="T10" fmla="*/ 89 w 97"/>
                <a:gd name="T11" fmla="*/ 193 h 373"/>
                <a:gd name="T12" fmla="*/ 72 w 97"/>
                <a:gd name="T13" fmla="*/ 197 h 373"/>
                <a:gd name="T14" fmla="*/ 55 w 97"/>
                <a:gd name="T15" fmla="*/ 215 h 373"/>
                <a:gd name="T16" fmla="*/ 51 w 97"/>
                <a:gd name="T17" fmla="*/ 147 h 373"/>
                <a:gd name="T18" fmla="*/ 60 w 97"/>
                <a:gd name="T19" fmla="*/ 147 h 373"/>
                <a:gd name="T20" fmla="*/ 74 w 97"/>
                <a:gd name="T21" fmla="*/ 141 h 373"/>
                <a:gd name="T22" fmla="*/ 91 w 97"/>
                <a:gd name="T23" fmla="*/ 128 h 373"/>
                <a:gd name="T24" fmla="*/ 97 w 97"/>
                <a:gd name="T25" fmla="*/ 102 h 373"/>
                <a:gd name="T26" fmla="*/ 89 w 97"/>
                <a:gd name="T27" fmla="*/ 102 h 373"/>
                <a:gd name="T28" fmla="*/ 72 w 97"/>
                <a:gd name="T29" fmla="*/ 109 h 373"/>
                <a:gd name="T30" fmla="*/ 55 w 97"/>
                <a:gd name="T31" fmla="*/ 126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3 h 373"/>
                <a:gd name="T50" fmla="*/ 46 w 97"/>
                <a:gd name="T51" fmla="*/ 106 h 373"/>
                <a:gd name="T52" fmla="*/ 41 w 97"/>
                <a:gd name="T53" fmla="*/ 90 h 373"/>
                <a:gd name="T54" fmla="*/ 27 w 97"/>
                <a:gd name="T55" fmla="*/ 75 h 373"/>
                <a:gd name="T56" fmla="*/ 0 w 97"/>
                <a:gd name="T57" fmla="*/ 67 h 373"/>
                <a:gd name="T58" fmla="*/ 0 w 97"/>
                <a:gd name="T59" fmla="*/ 75 h 373"/>
                <a:gd name="T60" fmla="*/ 3 w 97"/>
                <a:gd name="T61" fmla="*/ 91 h 373"/>
                <a:gd name="T62" fmla="*/ 15 w 97"/>
                <a:gd name="T63" fmla="*/ 109 h 373"/>
                <a:gd name="T64" fmla="*/ 46 w 97"/>
                <a:gd name="T65" fmla="*/ 118 h 373"/>
                <a:gd name="T66" fmla="*/ 46 w 97"/>
                <a:gd name="T67" fmla="*/ 207 h 373"/>
                <a:gd name="T68" fmla="*/ 43 w 97"/>
                <a:gd name="T69" fmla="*/ 195 h 373"/>
                <a:gd name="T70" fmla="*/ 34 w 97"/>
                <a:gd name="T71" fmla="*/ 182 h 373"/>
                <a:gd name="T72" fmla="*/ 12 w 97"/>
                <a:gd name="T73" fmla="*/ 175 h 373"/>
                <a:gd name="T74" fmla="*/ 11 w 97"/>
                <a:gd name="T75" fmla="*/ 182 h 373"/>
                <a:gd name="T76" fmla="*/ 14 w 97"/>
                <a:gd name="T77" fmla="*/ 197 h 373"/>
                <a:gd name="T78" fmla="*/ 30 w 97"/>
                <a:gd name="T79" fmla="*/ 211 h 373"/>
                <a:gd name="T80" fmla="*/ 46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zh-CN" altLang="en-US" sz="1350"/>
            </a:p>
          </p:txBody>
        </p:sp>
      </p:grpSp>
      <p:sp>
        <p:nvSpPr>
          <p:cNvPr id="1027" name="Freeform 25"/>
          <p:cNvSpPr>
            <a:spLocks/>
          </p:cNvSpPr>
          <p:nvPr/>
        </p:nvSpPr>
        <p:spPr bwMode="gray">
          <a:xfrm>
            <a:off x="95251" y="6311902"/>
            <a:ext cx="8975725" cy="449263"/>
          </a:xfrm>
          <a:custGeom>
            <a:avLst/>
            <a:gdLst>
              <a:gd name="T0" fmla="*/ 6353 w 5651"/>
              <a:gd name="T1" fmla="*/ 449263 h 198"/>
              <a:gd name="T2" fmla="*/ 8975725 w 5651"/>
              <a:gd name="T3" fmla="*/ 449263 h 198"/>
              <a:gd name="T4" fmla="*/ 8967783 w 5651"/>
              <a:gd name="T5" fmla="*/ 213286 h 198"/>
              <a:gd name="T6" fmla="*/ 2368219 w 5651"/>
              <a:gd name="T7" fmla="*/ 213286 h 198"/>
              <a:gd name="T8" fmla="*/ 2133144 w 5651"/>
              <a:gd name="T9" fmla="*/ 4538 h 198"/>
              <a:gd name="T10" fmla="*/ 0 w 5651"/>
              <a:gd name="T11" fmla="*/ 0 h 198"/>
              <a:gd name="T12" fmla="*/ 6353 w 5651"/>
              <a:gd name="T13" fmla="*/ 449263 h 1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1028" name="Freeform 26"/>
          <p:cNvSpPr>
            <a:spLocks/>
          </p:cNvSpPr>
          <p:nvPr/>
        </p:nvSpPr>
        <p:spPr bwMode="gray">
          <a:xfrm>
            <a:off x="95251" y="6402388"/>
            <a:ext cx="8975725" cy="368300"/>
          </a:xfrm>
          <a:custGeom>
            <a:avLst/>
            <a:gdLst>
              <a:gd name="T0" fmla="*/ 0 w 5650"/>
              <a:gd name="T1" fmla="*/ 368711 h 176"/>
              <a:gd name="T2" fmla="*/ 8975725 w 5650"/>
              <a:gd name="T3" fmla="*/ 354046 h 176"/>
              <a:gd name="T4" fmla="*/ 8969371 w 5650"/>
              <a:gd name="T5" fmla="*/ 199020 h 176"/>
              <a:gd name="T6" fmla="*/ 2347986 w 5650"/>
              <a:gd name="T7" fmla="*/ 199020 h 176"/>
              <a:gd name="T8" fmla="*/ 2092218 w 5650"/>
              <a:gd name="T9" fmla="*/ 6285 h 176"/>
              <a:gd name="T10" fmla="*/ 0 w 5650"/>
              <a:gd name="T11" fmla="*/ 0 h 176"/>
              <a:gd name="T12" fmla="*/ 0 w 5650"/>
              <a:gd name="T13" fmla="*/ 368711 h 1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1029" name="Freeform 27" descr="Dark upward diagonal"/>
          <p:cNvSpPr>
            <a:spLocks/>
          </p:cNvSpPr>
          <p:nvPr/>
        </p:nvSpPr>
        <p:spPr bwMode="gray">
          <a:xfrm>
            <a:off x="92076" y="98425"/>
            <a:ext cx="8956675" cy="179388"/>
          </a:xfrm>
          <a:custGeom>
            <a:avLst/>
            <a:gdLst>
              <a:gd name="T0" fmla="*/ 0 w 5639"/>
              <a:gd name="T1" fmla="*/ 0 h 113"/>
              <a:gd name="T2" fmla="*/ 8866139 w 5639"/>
              <a:gd name="T3" fmla="*/ 0 h 113"/>
              <a:gd name="T4" fmla="*/ 8956675 w 5639"/>
              <a:gd name="T5" fmla="*/ 71438 h 113"/>
              <a:gd name="T6" fmla="*/ 8951910 w 5639"/>
              <a:gd name="T7" fmla="*/ 179388 h 113"/>
              <a:gd name="T8" fmla="*/ 0 w 5639"/>
              <a:gd name="T9" fmla="*/ 179388 h 113"/>
              <a:gd name="T10" fmla="*/ 0 w 5639"/>
              <a:gd name="T11" fmla="*/ 0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1030" name="Freeform 28"/>
          <p:cNvSpPr>
            <a:spLocks/>
          </p:cNvSpPr>
          <p:nvPr/>
        </p:nvSpPr>
        <p:spPr bwMode="gray">
          <a:xfrm>
            <a:off x="288019" y="307183"/>
            <a:ext cx="8759145" cy="752475"/>
          </a:xfrm>
          <a:custGeom>
            <a:avLst/>
            <a:gdLst>
              <a:gd name="T0" fmla="*/ 8955088 w 5446"/>
              <a:gd name="T1" fmla="*/ 0 h 531"/>
              <a:gd name="T2" fmla="*/ 0 w 5446"/>
              <a:gd name="T3" fmla="*/ 0 h 531"/>
              <a:gd name="T4" fmla="*/ 3289 w 5446"/>
              <a:gd name="T5" fmla="*/ 666495 h 531"/>
              <a:gd name="T6" fmla="*/ 6705628 w 5446"/>
              <a:gd name="T7" fmla="*/ 672168 h 531"/>
              <a:gd name="T8" fmla="*/ 6870062 w 5446"/>
              <a:gd name="T9" fmla="*/ 747326 h 531"/>
              <a:gd name="T10" fmla="*/ 8955088 w 5446"/>
              <a:gd name="T11" fmla="*/ 752998 h 531"/>
              <a:gd name="T12" fmla="*/ 8955088 w 5446"/>
              <a:gd name="T13" fmla="*/ 0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1053" name="Freeform 29"/>
          <p:cNvSpPr>
            <a:spLocks/>
          </p:cNvSpPr>
          <p:nvPr/>
        </p:nvSpPr>
        <p:spPr bwMode="gray">
          <a:xfrm>
            <a:off x="92076" y="306388"/>
            <a:ext cx="8955088" cy="677862"/>
          </a:xfrm>
          <a:custGeom>
            <a:avLst/>
            <a:gdLst>
              <a:gd name="T0" fmla="*/ 5446 w 5446"/>
              <a:gd name="T1" fmla="*/ 0 h 531"/>
              <a:gd name="T2" fmla="*/ 0 w 5446"/>
              <a:gd name="T3" fmla="*/ 0 h 531"/>
              <a:gd name="T4" fmla="*/ 2 w 5446"/>
              <a:gd name="T5" fmla="*/ 470 h 531"/>
              <a:gd name="T6" fmla="*/ 4078 w 5446"/>
              <a:gd name="T7" fmla="*/ 474 h 531"/>
              <a:gd name="T8" fmla="*/ 4178 w 5446"/>
              <a:gd name="T9" fmla="*/ 527 h 531"/>
              <a:gd name="T10" fmla="*/ 5446 w 5446"/>
              <a:gd name="T11" fmla="*/ 531 h 531"/>
              <a:gd name="T12" fmla="*/ 5446 w 5446"/>
              <a:gd name="T13" fmla="*/ 0 h 531"/>
            </a:gdLst>
            <a:ahLst/>
            <a:cxnLst>
              <a:cxn ang="0">
                <a:pos x="T0" y="T1"/>
              </a:cxn>
              <a:cxn ang="0">
                <a:pos x="T2" y="T3"/>
              </a:cxn>
              <a:cxn ang="0">
                <a:pos x="T4" y="T5"/>
              </a:cxn>
              <a:cxn ang="0">
                <a:pos x="T6" y="T7"/>
              </a:cxn>
              <a:cxn ang="0">
                <a:pos x="T8" y="T9"/>
              </a:cxn>
              <a:cxn ang="0">
                <a:pos x="T10" y="T11"/>
              </a:cxn>
              <a:cxn ang="0">
                <a:pos x="T12" y="T13"/>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endParaRPr lang="zh-CN" altLang="en-US" sz="1350"/>
          </a:p>
        </p:txBody>
      </p:sp>
      <p:sp>
        <p:nvSpPr>
          <p:cNvPr id="1032" name="Rectangle 32"/>
          <p:cNvSpPr>
            <a:spLocks noChangeArrowheads="1"/>
          </p:cNvSpPr>
          <p:nvPr/>
        </p:nvSpPr>
        <p:spPr bwMode="gray">
          <a:xfrm flipV="1">
            <a:off x="95251" y="6723063"/>
            <a:ext cx="8977313" cy="555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sz="1350">
              <a:ea typeface="宋体" panose="02010600030101010101" pitchFamily="2" charset="-122"/>
            </a:endParaRPr>
          </a:p>
        </p:txBody>
      </p:sp>
      <p:sp>
        <p:nvSpPr>
          <p:cNvPr id="1033" name="Freeform 35"/>
          <p:cNvSpPr>
            <a:spLocks/>
          </p:cNvSpPr>
          <p:nvPr/>
        </p:nvSpPr>
        <p:spPr bwMode="gray">
          <a:xfrm>
            <a:off x="6896101" y="1047750"/>
            <a:ext cx="2155825" cy="52388"/>
          </a:xfrm>
          <a:custGeom>
            <a:avLst/>
            <a:gdLst>
              <a:gd name="T0" fmla="*/ 0 w 1358"/>
              <a:gd name="T1" fmla="*/ 3175 h 33"/>
              <a:gd name="T2" fmla="*/ 2155825 w 1358"/>
              <a:gd name="T3" fmla="*/ 0 h 33"/>
              <a:gd name="T4" fmla="*/ 2152650 w 1358"/>
              <a:gd name="T5" fmla="*/ 50800 h 33"/>
              <a:gd name="T6" fmla="*/ 95250 w 1358"/>
              <a:gd name="T7" fmla="*/ 52388 h 33"/>
              <a:gd name="T8" fmla="*/ 0 w 1358"/>
              <a:gd name="T9" fmla="*/ 3175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8" h="33">
                <a:moveTo>
                  <a:pt x="0" y="2"/>
                </a:moveTo>
                <a:lnTo>
                  <a:pt x="1358" y="0"/>
                </a:lnTo>
                <a:lnTo>
                  <a:pt x="1356" y="32"/>
                </a:lnTo>
                <a:lnTo>
                  <a:pt x="60" y="33"/>
                </a:lnTo>
                <a:lnTo>
                  <a:pt x="0" y="2"/>
                </a:lnTo>
                <a:close/>
              </a:path>
            </a:pathLst>
          </a:custGeom>
          <a:solidFill>
            <a:srgbClr val="FFFFFF">
              <a:alpha val="30196"/>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1034" name="Rectangle 2"/>
          <p:cNvSpPr>
            <a:spLocks noGrp="1" noChangeArrowheads="1"/>
          </p:cNvSpPr>
          <p:nvPr>
            <p:ph type="title"/>
          </p:nvPr>
        </p:nvSpPr>
        <p:spPr bwMode="gray">
          <a:xfrm>
            <a:off x="1219200" y="688976"/>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35" name="Rectangle 3"/>
          <p:cNvSpPr>
            <a:spLocks noGrp="1" noChangeArrowheads="1"/>
          </p:cNvSpPr>
          <p:nvPr>
            <p:ph type="body" idx="1"/>
          </p:nvPr>
        </p:nvSpPr>
        <p:spPr bwMode="gray">
          <a:xfrm>
            <a:off x="457200" y="1438277"/>
            <a:ext cx="82296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3" name="Rectangle 4"/>
          <p:cNvSpPr>
            <a:spLocks noGrp="1" noChangeArrowheads="1"/>
          </p:cNvSpPr>
          <p:nvPr>
            <p:ph type="dt" sz="half" idx="2"/>
          </p:nvPr>
        </p:nvSpPr>
        <p:spPr bwMode="gray">
          <a:xfrm>
            <a:off x="111126" y="6451602"/>
            <a:ext cx="9556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750" dirty="0" smtClean="0">
                <a:solidFill>
                  <a:srgbClr val="000000"/>
                </a:solidFill>
                <a:ea typeface="宋体" panose="02010600030101010101" pitchFamily="2" charset="-122"/>
              </a:defRPr>
            </a:lvl1pPr>
          </a:lstStyle>
          <a:p>
            <a:fld id="{71C791FB-1D3D-42A2-A414-7380AABDE3D7}" type="datetimeFigureOut">
              <a:rPr lang="zh-CN" altLang="en-US" smtClean="0"/>
              <a:t>2017/1/3</a:t>
            </a:fld>
            <a:endParaRPr lang="zh-CN" altLang="en-US"/>
          </a:p>
        </p:txBody>
      </p:sp>
      <p:sp>
        <p:nvSpPr>
          <p:cNvPr id="4" name="Rectangle 5"/>
          <p:cNvSpPr>
            <a:spLocks noGrp="1" noChangeArrowheads="1"/>
          </p:cNvSpPr>
          <p:nvPr>
            <p:ph type="ftr" sz="quarter" idx="3"/>
          </p:nvPr>
        </p:nvSpPr>
        <p:spPr bwMode="gray">
          <a:xfrm>
            <a:off x="1028701" y="6446838"/>
            <a:ext cx="177482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750" dirty="0" smtClean="0">
                <a:solidFill>
                  <a:srgbClr val="000000"/>
                </a:solidFill>
                <a:ea typeface="宋体" panose="02010600030101010101" pitchFamily="2" charset="-122"/>
              </a:defRPr>
            </a:lvl1pPr>
          </a:lstStyle>
          <a:p>
            <a:endParaRPr lang="zh-CN" altLang="en-US"/>
          </a:p>
        </p:txBody>
      </p:sp>
      <p:sp>
        <p:nvSpPr>
          <p:cNvPr id="5" name="Rectangle 6"/>
          <p:cNvSpPr>
            <a:spLocks noGrp="1" noChangeArrowheads="1"/>
          </p:cNvSpPr>
          <p:nvPr>
            <p:ph type="sldNum" sz="quarter" idx="4"/>
          </p:nvPr>
        </p:nvSpPr>
        <p:spPr bwMode="gray">
          <a:xfrm>
            <a:off x="7116764" y="6323013"/>
            <a:ext cx="1616075"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750" smtClean="0">
                <a:solidFill>
                  <a:srgbClr val="000000"/>
                </a:solidFill>
                <a:ea typeface="宋体" panose="02010600030101010101" pitchFamily="2" charset="-122"/>
              </a:defRPr>
            </a:lvl1pPr>
          </a:lstStyle>
          <a:p>
            <a:fld id="{25E47C6A-3A3A-402C-915A-E8DF6870A51D}" type="slidenum">
              <a:rPr lang="zh-CN" altLang="en-US" smtClean="0"/>
              <a:t>‹#›</a:t>
            </a:fld>
            <a:endParaRPr lang="zh-CN" altLang="en-US"/>
          </a:p>
        </p:txBody>
      </p:sp>
      <p:pic>
        <p:nvPicPr>
          <p:cNvPr id="32" name="图片 6"/>
          <p:cNvPicPr>
            <a:picLocks noChangeAspect="1"/>
          </p:cNvPicPr>
          <p:nvPr userDrawn="1"/>
        </p:nvPicPr>
        <p:blipFill>
          <a:blip r:embed="rId14">
            <a:extLst>
              <a:ext uri="{28A0092B-C50C-407E-A947-70E740481C1C}">
                <a14:useLocalDpi xmlns:a14="http://schemas.microsoft.com/office/drawing/2010/main" val="0"/>
              </a:ext>
            </a:extLst>
          </a:blip>
          <a:srcRect l="2969" r="70110"/>
          <a:stretch>
            <a:fillRect/>
          </a:stretch>
        </p:blipFill>
        <p:spPr bwMode="auto">
          <a:xfrm>
            <a:off x="87313" y="98427"/>
            <a:ext cx="9128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5767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90.png"/><Relationship Id="rId5" Type="http://schemas.openxmlformats.org/officeDocument/2006/relationships/image" Target="../media/image8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endParaRPr lang="zh-CN" altLang="en-US" dirty="0"/>
          </a:p>
        </p:txBody>
      </p:sp>
      <p:sp>
        <p:nvSpPr>
          <p:cNvPr id="2" name="标题 1"/>
          <p:cNvSpPr>
            <a:spLocks noGrp="1"/>
          </p:cNvSpPr>
          <p:nvPr>
            <p:ph type="ctrTitle"/>
          </p:nvPr>
        </p:nvSpPr>
        <p:spPr>
          <a:xfrm>
            <a:off x="1168417" y="2193094"/>
            <a:ext cx="6465959" cy="981428"/>
          </a:xfrm>
        </p:spPr>
        <p:txBody>
          <a:bodyPr/>
          <a:lstStyle/>
          <a:p>
            <a:r>
              <a:rPr lang="zh-CN" altLang="en-US" dirty="0" smtClean="0">
                <a:solidFill>
                  <a:schemeClr val="bg1"/>
                </a:solidFill>
              </a:rPr>
              <a:t>基于仿真的可达集一致性测试</a:t>
            </a:r>
            <a:endParaRPr lang="zh-CN" altLang="en-US" dirty="0">
              <a:solidFill>
                <a:schemeClr val="bg1"/>
              </a:solidFill>
            </a:endParaRPr>
          </a:p>
        </p:txBody>
      </p:sp>
      <p:sp>
        <p:nvSpPr>
          <p:cNvPr id="4" name="标题 1"/>
          <p:cNvSpPr txBox="1">
            <a:spLocks/>
          </p:cNvSpPr>
          <p:nvPr/>
        </p:nvSpPr>
        <p:spPr bwMode="gray">
          <a:xfrm>
            <a:off x="1168416" y="2845826"/>
            <a:ext cx="6465959" cy="981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kern="1200">
                <a:solidFill>
                  <a:srgbClr val="000000"/>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endParaRPr lang="zh-CN" altLang="en-US" dirty="0"/>
          </a:p>
        </p:txBody>
      </p:sp>
      <p:sp>
        <p:nvSpPr>
          <p:cNvPr id="6" name="标题 1"/>
          <p:cNvSpPr txBox="1">
            <a:spLocks/>
          </p:cNvSpPr>
          <p:nvPr/>
        </p:nvSpPr>
        <p:spPr bwMode="gray">
          <a:xfrm>
            <a:off x="3645119" y="4045789"/>
            <a:ext cx="1722407" cy="434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kern="1200">
                <a:solidFill>
                  <a:srgbClr val="000000"/>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sz="2000" dirty="0" smtClean="0">
                <a:solidFill>
                  <a:schemeClr val="bg1"/>
                </a:solidFill>
                <a:latin typeface="+mn-lt"/>
              </a:rPr>
              <a:t>报告人：张勇</a:t>
            </a:r>
            <a:endParaRPr lang="en-US" altLang="zh-CN" sz="2000" dirty="0" smtClean="0">
              <a:solidFill>
                <a:schemeClr val="bg1"/>
              </a:solidFill>
              <a:latin typeface="+mn-lt"/>
            </a:endParaRPr>
          </a:p>
          <a:p>
            <a:pPr algn="ctr"/>
            <a:r>
              <a:rPr lang="en-US" altLang="zh-CN" sz="2000" dirty="0" smtClean="0">
                <a:solidFill>
                  <a:schemeClr val="bg1"/>
                </a:solidFill>
                <a:latin typeface="+mn-lt"/>
              </a:rPr>
              <a:t>2016.12.11</a:t>
            </a:r>
            <a:endParaRPr lang="zh-CN" altLang="en-US" sz="2000" dirty="0">
              <a:solidFill>
                <a:schemeClr val="bg1"/>
              </a:solidFill>
              <a:latin typeface="+mn-lt"/>
            </a:endParaRPr>
          </a:p>
        </p:txBody>
      </p:sp>
      <p:sp>
        <p:nvSpPr>
          <p:cNvPr id="7" name="标题 1"/>
          <p:cNvSpPr txBox="1">
            <a:spLocks/>
          </p:cNvSpPr>
          <p:nvPr/>
        </p:nvSpPr>
        <p:spPr bwMode="gray">
          <a:xfrm>
            <a:off x="-52465" y="1052635"/>
            <a:ext cx="2158525" cy="47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kern="1200">
                <a:solidFill>
                  <a:srgbClr val="000000"/>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pPr algn="ctr"/>
            <a:r>
              <a:rPr lang="en-US" altLang="zh-CN" sz="2000" dirty="0">
                <a:solidFill>
                  <a:schemeClr val="bg1"/>
                </a:solidFill>
              </a:rPr>
              <a:t>2016 • SAVE</a:t>
            </a:r>
            <a:endParaRPr lang="zh-CN" altLang="en-US" sz="2000" dirty="0">
              <a:solidFill>
                <a:schemeClr val="bg1"/>
              </a:solidFill>
            </a:endParaRPr>
          </a:p>
        </p:txBody>
      </p:sp>
      <p:sp>
        <p:nvSpPr>
          <p:cNvPr id="8" name="标题 1"/>
          <p:cNvSpPr>
            <a:spLocks noGrp="1"/>
          </p:cNvSpPr>
          <p:nvPr/>
        </p:nvSpPr>
        <p:spPr bwMode="gray">
          <a:xfrm>
            <a:off x="1273342" y="5144150"/>
            <a:ext cx="6465959" cy="750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kern="1200">
                <a:solidFill>
                  <a:srgbClr val="000000"/>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pPr algn="ctr"/>
            <a:r>
              <a:rPr lang="zh-CN" altLang="en-US" sz="1800" dirty="0" smtClean="0">
                <a:solidFill>
                  <a:schemeClr val="bg1"/>
                </a:solidFill>
                <a:latin typeface="+mn-lt"/>
              </a:rPr>
              <a:t>北京交通大学</a:t>
            </a:r>
            <a:endParaRPr lang="en-US" altLang="zh-CN" sz="1800" dirty="0" smtClean="0">
              <a:solidFill>
                <a:schemeClr val="bg1"/>
              </a:solidFill>
              <a:latin typeface="+mn-lt"/>
            </a:endParaRPr>
          </a:p>
          <a:p>
            <a:pPr algn="ctr"/>
            <a:r>
              <a:rPr lang="zh-CN" altLang="en-US" sz="1800" dirty="0" smtClean="0">
                <a:solidFill>
                  <a:schemeClr val="bg1"/>
                </a:solidFill>
                <a:latin typeface="+mn-lt"/>
              </a:rPr>
              <a:t>轨道交通运行控制系统国家工程研究中心</a:t>
            </a:r>
            <a:endParaRPr lang="zh-CN" altLang="en-US" sz="1800" dirty="0">
              <a:solidFill>
                <a:schemeClr val="bg1"/>
              </a:solidFill>
              <a:latin typeface="+mn-lt"/>
            </a:endParaRPr>
          </a:p>
        </p:txBody>
      </p:sp>
    </p:spTree>
    <p:extLst>
      <p:ext uri="{BB962C8B-B14F-4D97-AF65-F5344CB8AC3E}">
        <p14:creationId xmlns:p14="http://schemas.microsoft.com/office/powerpoint/2010/main" val="2109980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378425"/>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抽象模型可达集过近似计算</a:t>
            </a:r>
          </a:p>
        </p:txBody>
      </p:sp>
      <p:sp>
        <p:nvSpPr>
          <p:cNvPr id="4" name="Rectangle 3"/>
          <p:cNvSpPr txBox="1">
            <a:spLocks noChangeArrowheads="1"/>
          </p:cNvSpPr>
          <p:nvPr/>
        </p:nvSpPr>
        <p:spPr bwMode="gray">
          <a:xfrm>
            <a:off x="1219200" y="1963713"/>
            <a:ext cx="7467600" cy="3585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smtClean="0">
                <a:solidFill>
                  <a:schemeClr val="bg1"/>
                </a:solidFill>
                <a:ea typeface="宋体" panose="02010600030101010101" pitchFamily="2" charset="-122"/>
              </a:rPr>
              <a:t>基于</a:t>
            </a:r>
            <a:r>
              <a:rPr lang="en-US" altLang="zh-CN" sz="2800" dirty="0" err="1" smtClean="0">
                <a:solidFill>
                  <a:schemeClr val="bg1"/>
                </a:solidFill>
                <a:ea typeface="宋体" panose="02010600030101010101" pitchFamily="2" charset="-122"/>
              </a:rPr>
              <a:t>Zonotope</a:t>
            </a:r>
            <a:endParaRPr lang="en-US" altLang="zh-CN" sz="28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静态计算</a:t>
            </a:r>
            <a:endParaRPr lang="en-US" altLang="zh-CN" sz="25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效率低</a:t>
            </a:r>
            <a:endParaRPr lang="en-US" altLang="zh-CN" sz="2500" dirty="0">
              <a:solidFill>
                <a:schemeClr val="bg1"/>
              </a:solidFill>
              <a:ea typeface="宋体" panose="02010600030101010101" pitchFamily="2" charset="-122"/>
            </a:endParaRPr>
          </a:p>
          <a:p>
            <a:pPr>
              <a:buSzPct val="90000"/>
            </a:pPr>
            <a:r>
              <a:rPr lang="zh-CN" altLang="en-US" sz="2800" dirty="0" smtClean="0">
                <a:solidFill>
                  <a:schemeClr val="bg1"/>
                </a:solidFill>
                <a:ea typeface="宋体" panose="02010600030101010101" pitchFamily="2" charset="-122"/>
              </a:rPr>
              <a:t>基于仿真</a:t>
            </a:r>
            <a:endParaRPr lang="en-US" altLang="zh-CN" sz="28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动态仿真</a:t>
            </a:r>
            <a:endParaRPr lang="en-US" altLang="zh-CN" sz="25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效率高</a:t>
            </a:r>
            <a:endParaRPr lang="en-US" altLang="zh-CN" sz="2500" dirty="0" smtClean="0">
              <a:solidFill>
                <a:schemeClr val="bg1"/>
              </a:solidFill>
              <a:ea typeface="宋体" panose="02010600030101010101" pitchFamily="2" charset="-122"/>
            </a:endParaRPr>
          </a:p>
          <a:p>
            <a:pPr marL="0" indent="0">
              <a:buSzPct val="90000"/>
              <a:buNone/>
            </a:pPr>
            <a:endParaRPr lang="en-US" altLang="zh-CN" sz="2000" dirty="0" smtClean="0">
              <a:solidFill>
                <a:schemeClr val="bg1"/>
              </a:solidFill>
              <a:ea typeface="宋体" panose="02010600030101010101" pitchFamily="2" charset="-122"/>
            </a:endParaRPr>
          </a:p>
        </p:txBody>
      </p:sp>
    </p:spTree>
    <p:extLst>
      <p:ext uri="{BB962C8B-B14F-4D97-AF65-F5344CB8AC3E}">
        <p14:creationId xmlns:p14="http://schemas.microsoft.com/office/powerpoint/2010/main" val="33249130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基于仿真的抽象模型可达集</a:t>
            </a:r>
            <a:r>
              <a:rPr lang="zh-CN" altLang="en-US" dirty="0"/>
              <a:t>过近似计算</a:t>
            </a:r>
          </a:p>
        </p:txBody>
      </p:sp>
      <p:pic>
        <p:nvPicPr>
          <p:cNvPr id="2" name="图片 1"/>
          <p:cNvPicPr>
            <a:picLocks noChangeAspect="1"/>
          </p:cNvPicPr>
          <p:nvPr/>
        </p:nvPicPr>
        <p:blipFill>
          <a:blip r:embed="rId3"/>
          <a:stretch>
            <a:fillRect/>
          </a:stretch>
        </p:blipFill>
        <p:spPr>
          <a:xfrm>
            <a:off x="5056387" y="1836738"/>
            <a:ext cx="3630413" cy="3390900"/>
          </a:xfrm>
          <a:prstGeom prst="rect">
            <a:avLst/>
          </a:prstGeom>
        </p:spPr>
      </p:pic>
      <p:sp>
        <p:nvSpPr>
          <p:cNvPr id="5" name="Rectangle 3"/>
          <p:cNvSpPr txBox="1">
            <a:spLocks noChangeArrowheads="1"/>
          </p:cNvSpPr>
          <p:nvPr/>
        </p:nvSpPr>
        <p:spPr bwMode="gray">
          <a:xfrm>
            <a:off x="914399" y="1798638"/>
            <a:ext cx="340024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smtClean="0">
                <a:solidFill>
                  <a:schemeClr val="bg1"/>
                </a:solidFill>
                <a:ea typeface="宋体" panose="02010600030101010101" pitchFamily="2" charset="-122"/>
              </a:rPr>
              <a:t>采用有限个半径为</a:t>
            </a:r>
            <a:r>
              <a:rPr lang="zh-CN" altLang="en-US" sz="2800" dirty="0" smtClean="0">
                <a:solidFill>
                  <a:schemeClr val="bg1"/>
                </a:solidFill>
                <a:ea typeface="宋体" panose="02010600030101010101" pitchFamily="2" charset="-122"/>
                <a:sym typeface="Symbol" panose="05050102010706020507" pitchFamily="18" charset="2"/>
              </a:rPr>
              <a:t>的区域对初始区域进行划分</a:t>
            </a:r>
            <a:endParaRPr lang="en-US" altLang="zh-CN" sz="2800" dirty="0" smtClean="0">
              <a:solidFill>
                <a:schemeClr val="bg1"/>
              </a:solidFill>
              <a:ea typeface="宋体" panose="02010600030101010101" pitchFamily="2" charset="-122"/>
              <a:sym typeface="Symbol" panose="05050102010706020507" pitchFamily="18" charset="2"/>
            </a:endParaRPr>
          </a:p>
          <a:p>
            <a:pPr>
              <a:buSzPct val="90000"/>
            </a:pPr>
            <a:endParaRPr lang="en-US" altLang="zh-CN" sz="2800" dirty="0" smtClean="0">
              <a:solidFill>
                <a:schemeClr val="bg1"/>
              </a:solidFill>
              <a:ea typeface="宋体" panose="02010600030101010101" pitchFamily="2" charset="-122"/>
              <a:sym typeface="Symbol" panose="05050102010706020507" pitchFamily="18" charset="2"/>
            </a:endParaRPr>
          </a:p>
          <a:p>
            <a:pPr>
              <a:buSzPct val="90000"/>
            </a:pPr>
            <a:r>
              <a:rPr lang="zh-CN" altLang="en-US" sz="2800" dirty="0" smtClean="0">
                <a:solidFill>
                  <a:schemeClr val="bg1"/>
                </a:solidFill>
                <a:ea typeface="宋体" panose="02010600030101010101" pitchFamily="2" charset="-122"/>
                <a:sym typeface="Symbol" panose="05050102010706020507" pitchFamily="18" charset="2"/>
              </a:rPr>
              <a:t>覆盖系统初始状态集合</a:t>
            </a:r>
            <a:endParaRPr lang="en-US" altLang="zh-CN" sz="2800" dirty="0" smtClean="0">
              <a:solidFill>
                <a:schemeClr val="bg1"/>
              </a:solidFill>
              <a:ea typeface="宋体" panose="02010600030101010101" pitchFamily="2" charset="-122"/>
            </a:endParaRPr>
          </a:p>
          <a:p>
            <a:pPr marL="0" indent="0">
              <a:buSzPct val="90000"/>
              <a:buNone/>
            </a:pPr>
            <a:endParaRPr lang="en-US" altLang="zh-CN" sz="2000" dirty="0" smtClean="0">
              <a:solidFill>
                <a:schemeClr val="bg1"/>
              </a:solidFill>
              <a:ea typeface="宋体" panose="02010600030101010101" pitchFamily="2" charset="-122"/>
            </a:endParaRPr>
          </a:p>
        </p:txBody>
      </p:sp>
    </p:spTree>
    <p:extLst>
      <p:ext uri="{BB962C8B-B14F-4D97-AF65-F5344CB8AC3E}">
        <p14:creationId xmlns:p14="http://schemas.microsoft.com/office/powerpoint/2010/main" val="40743245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基于仿真的抽象模型可达集</a:t>
            </a:r>
            <a:r>
              <a:rPr lang="zh-CN" altLang="en-US" dirty="0"/>
              <a:t>过近似计算</a:t>
            </a:r>
          </a:p>
        </p:txBody>
      </p:sp>
      <p:sp>
        <p:nvSpPr>
          <p:cNvPr id="5" name="Rectangle 3"/>
          <p:cNvSpPr txBox="1">
            <a:spLocks noChangeArrowheads="1"/>
          </p:cNvSpPr>
          <p:nvPr/>
        </p:nvSpPr>
        <p:spPr bwMode="gray">
          <a:xfrm>
            <a:off x="914399" y="1798638"/>
            <a:ext cx="340024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a:solidFill>
                  <a:schemeClr val="bg1"/>
                </a:solidFill>
                <a:ea typeface="宋体" panose="02010600030101010101" pitchFamily="2" charset="-122"/>
                <a:sym typeface="Symbol" panose="05050102010706020507" pitchFamily="18" charset="2"/>
              </a:rPr>
              <a:t>从每一个</a:t>
            </a:r>
            <a:r>
              <a:rPr lang="zh-CN" altLang="en-US" sz="2800" dirty="0" smtClean="0">
                <a:solidFill>
                  <a:schemeClr val="bg1"/>
                </a:solidFill>
                <a:ea typeface="宋体" panose="02010600030101010101" pitchFamily="2" charset="-122"/>
                <a:sym typeface="Symbol" panose="05050102010706020507" pitchFamily="18" charset="2"/>
              </a:rPr>
              <a:t>区域中心点处进行仿真</a:t>
            </a:r>
            <a:endParaRPr lang="en-US" altLang="zh-CN" sz="2800" dirty="0" smtClean="0">
              <a:solidFill>
                <a:schemeClr val="bg1"/>
              </a:solidFill>
              <a:ea typeface="宋体" panose="02010600030101010101" pitchFamily="2" charset="-122"/>
              <a:sym typeface="Symbol" panose="05050102010706020507" pitchFamily="18" charset="2"/>
            </a:endParaRPr>
          </a:p>
          <a:p>
            <a:pPr>
              <a:buSzPct val="90000"/>
            </a:pPr>
            <a:endParaRPr lang="en-US" altLang="zh-CN" sz="2800" dirty="0" smtClean="0">
              <a:solidFill>
                <a:schemeClr val="bg1"/>
              </a:solidFill>
              <a:ea typeface="宋体" panose="02010600030101010101" pitchFamily="2" charset="-122"/>
              <a:sym typeface="Symbol" panose="05050102010706020507" pitchFamily="18" charset="2"/>
            </a:endParaRPr>
          </a:p>
          <a:p>
            <a:pPr>
              <a:buSzPct val="90000"/>
            </a:pPr>
            <a:r>
              <a:rPr lang="zh-CN" altLang="en-US" sz="2800" dirty="0" smtClean="0">
                <a:solidFill>
                  <a:schemeClr val="bg1"/>
                </a:solidFill>
                <a:ea typeface="宋体" panose="02010600030101010101" pitchFamily="2" charset="-122"/>
                <a:sym typeface="Symbol" panose="05050102010706020507" pitchFamily="18" charset="2"/>
              </a:rPr>
              <a:t>通过误差控制函数保证系统行为在一定范围之内</a:t>
            </a:r>
            <a:endParaRPr lang="en-US" altLang="zh-CN" sz="2800" dirty="0" smtClean="0">
              <a:solidFill>
                <a:schemeClr val="bg1"/>
              </a:solidFill>
              <a:ea typeface="宋体" panose="02010600030101010101" pitchFamily="2" charset="-122"/>
            </a:endParaRPr>
          </a:p>
          <a:p>
            <a:pPr marL="0" indent="0">
              <a:buSzPct val="90000"/>
              <a:buNone/>
            </a:pPr>
            <a:endParaRPr lang="en-US" altLang="zh-CN" sz="2000" dirty="0" smtClean="0">
              <a:solidFill>
                <a:schemeClr val="bg1"/>
              </a:solidFill>
              <a:ea typeface="宋体" panose="02010600030101010101" pitchFamily="2" charset="-122"/>
            </a:endParaRPr>
          </a:p>
        </p:txBody>
      </p:sp>
      <p:pic>
        <p:nvPicPr>
          <p:cNvPr id="3" name="图片 2"/>
          <p:cNvPicPr>
            <a:picLocks noChangeAspect="1"/>
          </p:cNvPicPr>
          <p:nvPr/>
        </p:nvPicPr>
        <p:blipFill>
          <a:blip r:embed="rId3"/>
          <a:stretch>
            <a:fillRect/>
          </a:stretch>
        </p:blipFill>
        <p:spPr>
          <a:xfrm>
            <a:off x="4464137" y="1111825"/>
            <a:ext cx="3963268" cy="4115813"/>
          </a:xfrm>
          <a:prstGeom prst="rect">
            <a:avLst/>
          </a:prstGeom>
        </p:spPr>
      </p:pic>
    </p:spTree>
    <p:extLst>
      <p:ext uri="{BB962C8B-B14F-4D97-AF65-F5344CB8AC3E}">
        <p14:creationId xmlns:p14="http://schemas.microsoft.com/office/powerpoint/2010/main" val="390220584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基于仿真的抽象模型可达集</a:t>
            </a:r>
            <a:r>
              <a:rPr lang="zh-CN" altLang="en-US" dirty="0"/>
              <a:t>过近似计算</a:t>
            </a:r>
          </a:p>
        </p:txBody>
      </p:sp>
      <p:sp>
        <p:nvSpPr>
          <p:cNvPr id="5" name="Rectangle 3"/>
          <p:cNvSpPr txBox="1">
            <a:spLocks noChangeArrowheads="1"/>
          </p:cNvSpPr>
          <p:nvPr/>
        </p:nvSpPr>
        <p:spPr bwMode="gray">
          <a:xfrm>
            <a:off x="914398" y="1798638"/>
            <a:ext cx="7705727" cy="4093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smtClean="0">
                <a:solidFill>
                  <a:schemeClr val="bg1"/>
                </a:solidFill>
                <a:ea typeface="宋体" panose="02010600030101010101" pitchFamily="2" charset="-122"/>
                <a:sym typeface="Symbol" panose="05050102010706020507" pitchFamily="18" charset="2"/>
              </a:rPr>
              <a:t>误差控制函数</a:t>
            </a:r>
            <a:r>
              <a:rPr lang="en-US" altLang="zh-CN" sz="2800" dirty="0" smtClean="0">
                <a:solidFill>
                  <a:schemeClr val="bg1"/>
                </a:solidFill>
                <a:ea typeface="宋体" panose="02010600030101010101" pitchFamily="2" charset="-122"/>
                <a:sym typeface="Symbol" panose="05050102010706020507" pitchFamily="18" charset="2"/>
              </a:rPr>
              <a:t>(</a:t>
            </a:r>
            <a:r>
              <a:rPr lang="en-US" altLang="zh-CN" sz="2800" dirty="0" err="1" smtClean="0">
                <a:solidFill>
                  <a:schemeClr val="bg1"/>
                </a:solidFill>
                <a:ea typeface="宋体" panose="02010600030101010101" pitchFamily="2" charset="-122"/>
                <a:sym typeface="Symbol" panose="05050102010706020507" pitchFamily="18" charset="2"/>
              </a:rPr>
              <a:t>x,x’,t</a:t>
            </a:r>
            <a:r>
              <a:rPr lang="en-US" altLang="zh-CN" sz="2800" dirty="0" smtClean="0">
                <a:solidFill>
                  <a:schemeClr val="bg1"/>
                </a:solidFill>
                <a:ea typeface="宋体" panose="02010600030101010101" pitchFamily="2" charset="-122"/>
                <a:sym typeface="Symbol" panose="05050102010706020507" pitchFamily="18" charset="2"/>
              </a:rPr>
              <a:t>)</a:t>
            </a:r>
            <a:r>
              <a:rPr lang="zh-CN" altLang="en-US" sz="2800" dirty="0">
                <a:solidFill>
                  <a:schemeClr val="bg1"/>
                </a:solidFill>
                <a:ea typeface="宋体" panose="02010600030101010101" pitchFamily="2" charset="-122"/>
                <a:sym typeface="Symbol" panose="05050102010706020507" pitchFamily="18" charset="2"/>
              </a:rPr>
              <a:t>需满足</a:t>
            </a:r>
            <a:endParaRPr lang="en-US" altLang="zh-CN" sz="2800" dirty="0" smtClean="0">
              <a:solidFill>
                <a:schemeClr val="bg1"/>
              </a:solidFill>
              <a:ea typeface="宋体" panose="02010600030101010101" pitchFamily="2" charset="-122"/>
              <a:sym typeface="Symbol" panose="05050102010706020507" pitchFamily="18" charset="2"/>
            </a:endParaRPr>
          </a:p>
          <a:p>
            <a:pPr lvl="1">
              <a:buSzPct val="90000"/>
            </a:pPr>
            <a:r>
              <a:rPr lang="zh-CN" altLang="en-US" sz="2500" dirty="0" smtClean="0">
                <a:solidFill>
                  <a:schemeClr val="bg1"/>
                </a:solidFill>
                <a:ea typeface="宋体" panose="02010600030101010101" pitchFamily="2" charset="-122"/>
                <a:sym typeface="Symbol" panose="05050102010706020507" pitchFamily="18" charset="2"/>
              </a:rPr>
              <a:t>对于系统</a:t>
            </a:r>
            <a:r>
              <a:rPr lang="en-US" altLang="zh-CN" sz="2500" dirty="0" smtClean="0">
                <a:solidFill>
                  <a:schemeClr val="bg1"/>
                </a:solidFill>
                <a:ea typeface="宋体" panose="02010600030101010101" pitchFamily="2" charset="-122"/>
                <a:sym typeface="Symbol" panose="05050102010706020507" pitchFamily="18" charset="2"/>
              </a:rPr>
              <a:t>||(t)- ’(t)||  </a:t>
            </a:r>
            <a:r>
              <a:rPr lang="zh-CN" altLang="en-US" sz="2400" dirty="0" smtClean="0">
                <a:solidFill>
                  <a:schemeClr val="bg1"/>
                </a:solidFill>
                <a:ea typeface="宋体" panose="02010600030101010101" pitchFamily="2" charset="-122"/>
                <a:sym typeface="Symbol" panose="05050102010706020507" pitchFamily="18" charset="2"/>
              </a:rPr>
              <a:t></a:t>
            </a:r>
            <a:r>
              <a:rPr lang="en-US" altLang="zh-CN" sz="2400" dirty="0" smtClean="0">
                <a:solidFill>
                  <a:schemeClr val="bg1"/>
                </a:solidFill>
                <a:ea typeface="宋体" panose="02010600030101010101" pitchFamily="2" charset="-122"/>
                <a:sym typeface="Symbol" panose="05050102010706020507" pitchFamily="18" charset="2"/>
              </a:rPr>
              <a:t>(</a:t>
            </a:r>
            <a:r>
              <a:rPr lang="en-US" altLang="zh-CN" sz="2400" dirty="0" err="1" smtClean="0">
                <a:solidFill>
                  <a:schemeClr val="bg1"/>
                </a:solidFill>
                <a:ea typeface="宋体" panose="02010600030101010101" pitchFamily="2" charset="-122"/>
                <a:sym typeface="Symbol" panose="05050102010706020507" pitchFamily="18" charset="2"/>
              </a:rPr>
              <a:t>x,x’,t</a:t>
            </a:r>
            <a:r>
              <a:rPr lang="en-US" altLang="zh-CN" sz="2400" dirty="0" smtClean="0">
                <a:solidFill>
                  <a:schemeClr val="bg1"/>
                </a:solidFill>
                <a:ea typeface="宋体" panose="02010600030101010101" pitchFamily="2" charset="-122"/>
                <a:sym typeface="Symbol" panose="05050102010706020507" pitchFamily="18" charset="2"/>
              </a:rPr>
              <a:t>)</a:t>
            </a:r>
          </a:p>
          <a:p>
            <a:pPr marL="342900" lvl="1" indent="0">
              <a:buSzPct val="90000"/>
              <a:buNone/>
            </a:pPr>
            <a:r>
              <a:rPr lang="en-US" altLang="zh-CN" sz="2400" dirty="0" smtClean="0">
                <a:solidFill>
                  <a:schemeClr val="bg1"/>
                </a:solidFill>
                <a:ea typeface="宋体" panose="02010600030101010101" pitchFamily="2" charset="-122"/>
                <a:sym typeface="Symbol" panose="05050102010706020507" pitchFamily="18" charset="2"/>
              </a:rPr>
              <a:t>   </a:t>
            </a:r>
            <a:r>
              <a:rPr lang="zh-CN" altLang="en-US" sz="2400" dirty="0" smtClean="0">
                <a:solidFill>
                  <a:schemeClr val="bg1"/>
                </a:solidFill>
                <a:ea typeface="宋体" panose="02010600030101010101" pitchFamily="2" charset="-122"/>
                <a:sym typeface="Symbol" panose="05050102010706020507" pitchFamily="18" charset="2"/>
              </a:rPr>
              <a:t>给定系统可能行为的上界</a:t>
            </a:r>
            <a:endParaRPr lang="en-US" altLang="zh-CN" sz="2400" dirty="0">
              <a:solidFill>
                <a:schemeClr val="bg1"/>
              </a:solidFill>
              <a:ea typeface="宋体" panose="02010600030101010101" pitchFamily="2" charset="-122"/>
              <a:sym typeface="Symbol" panose="05050102010706020507" pitchFamily="18" charset="2"/>
            </a:endParaRPr>
          </a:p>
          <a:p>
            <a:pPr lvl="1">
              <a:buSzPct val="90000"/>
            </a:pPr>
            <a:r>
              <a:rPr lang="zh-CN" altLang="en-US" sz="2500" dirty="0" smtClean="0">
                <a:solidFill>
                  <a:schemeClr val="bg1"/>
                </a:solidFill>
                <a:ea typeface="宋体" panose="02010600030101010101" pitchFamily="2" charset="-122"/>
                <a:sym typeface="Symbol" panose="05050102010706020507" pitchFamily="18" charset="2"/>
              </a:rPr>
              <a:t>当</a:t>
            </a:r>
            <a:r>
              <a:rPr lang="en-US" altLang="zh-CN" sz="2500" dirty="0" err="1" smtClean="0">
                <a:solidFill>
                  <a:schemeClr val="bg1"/>
                </a:solidFill>
                <a:ea typeface="宋体" panose="02010600030101010101" pitchFamily="2" charset="-122"/>
                <a:sym typeface="Symbol" panose="05050102010706020507" pitchFamily="18" charset="2"/>
              </a:rPr>
              <a:t>xx</a:t>
            </a:r>
            <a:r>
              <a:rPr lang="en-US" altLang="zh-CN" sz="2500" dirty="0" smtClean="0">
                <a:solidFill>
                  <a:schemeClr val="bg1"/>
                </a:solidFill>
                <a:ea typeface="宋体" panose="02010600030101010101" pitchFamily="2" charset="-122"/>
                <a:sym typeface="Symbol" panose="05050102010706020507" pitchFamily="18" charset="2"/>
              </a:rPr>
              <a:t>’</a:t>
            </a:r>
            <a:r>
              <a:rPr lang="zh-CN" altLang="en-US" sz="2500" dirty="0" smtClean="0">
                <a:solidFill>
                  <a:schemeClr val="bg1"/>
                </a:solidFill>
                <a:ea typeface="宋体" panose="02010600030101010101" pitchFamily="2" charset="-122"/>
                <a:sym typeface="Symbol" panose="05050102010706020507" pitchFamily="18" charset="2"/>
              </a:rPr>
              <a:t>时，</a:t>
            </a:r>
            <a:r>
              <a:rPr lang="zh-CN" altLang="en-US" sz="2400" dirty="0">
                <a:solidFill>
                  <a:schemeClr val="bg1"/>
                </a:solidFill>
                <a:ea typeface="宋体" panose="02010600030101010101" pitchFamily="2" charset="-122"/>
                <a:sym typeface="Symbol" panose="05050102010706020507" pitchFamily="18" charset="2"/>
              </a:rPr>
              <a:t></a:t>
            </a:r>
            <a:r>
              <a:rPr lang="en-US" altLang="zh-CN" sz="2400" dirty="0">
                <a:solidFill>
                  <a:schemeClr val="bg1"/>
                </a:solidFill>
                <a:ea typeface="宋体" panose="02010600030101010101" pitchFamily="2" charset="-122"/>
                <a:sym typeface="Symbol" panose="05050102010706020507" pitchFamily="18" charset="2"/>
              </a:rPr>
              <a:t>(</a:t>
            </a:r>
            <a:r>
              <a:rPr lang="en-US" altLang="zh-CN" sz="2400" dirty="0" err="1">
                <a:solidFill>
                  <a:schemeClr val="bg1"/>
                </a:solidFill>
                <a:ea typeface="宋体" panose="02010600030101010101" pitchFamily="2" charset="-122"/>
                <a:sym typeface="Symbol" panose="05050102010706020507" pitchFamily="18" charset="2"/>
              </a:rPr>
              <a:t>x,x’,t</a:t>
            </a:r>
            <a:r>
              <a:rPr lang="en-US" altLang="zh-CN" sz="2400" dirty="0" smtClean="0">
                <a:solidFill>
                  <a:schemeClr val="bg1"/>
                </a:solidFill>
                <a:ea typeface="宋体" panose="02010600030101010101" pitchFamily="2" charset="-122"/>
                <a:sym typeface="Symbol" panose="05050102010706020507" pitchFamily="18" charset="2"/>
              </a:rPr>
              <a:t>)</a:t>
            </a:r>
            <a:r>
              <a:rPr lang="en-US" altLang="zh-CN" sz="2400" dirty="0">
                <a:solidFill>
                  <a:schemeClr val="bg1"/>
                </a:solidFill>
                <a:ea typeface="宋体" panose="02010600030101010101" pitchFamily="2" charset="-122"/>
                <a:sym typeface="Symbol" panose="05050102010706020507" pitchFamily="18" charset="2"/>
              </a:rPr>
              <a:t> </a:t>
            </a:r>
            <a:r>
              <a:rPr lang="en-US" altLang="zh-CN" sz="2400" dirty="0" smtClean="0">
                <a:solidFill>
                  <a:schemeClr val="bg1"/>
                </a:solidFill>
                <a:ea typeface="宋体" panose="02010600030101010101" pitchFamily="2" charset="-122"/>
                <a:sym typeface="Symbol" panose="05050102010706020507" pitchFamily="18" charset="2"/>
              </a:rPr>
              <a:t> 0 </a:t>
            </a:r>
          </a:p>
          <a:p>
            <a:pPr marL="342900" lvl="1" indent="0">
              <a:buSzPct val="90000"/>
              <a:buNone/>
            </a:pPr>
            <a:r>
              <a:rPr lang="en-US" altLang="zh-CN" sz="2400" dirty="0">
                <a:solidFill>
                  <a:schemeClr val="bg1"/>
                </a:solidFill>
                <a:ea typeface="宋体" panose="02010600030101010101" pitchFamily="2" charset="-122"/>
                <a:sym typeface="Symbol" panose="05050102010706020507" pitchFamily="18" charset="2"/>
              </a:rPr>
              <a:t> </a:t>
            </a:r>
            <a:r>
              <a:rPr lang="en-US" altLang="zh-CN" sz="2400" dirty="0" smtClean="0">
                <a:solidFill>
                  <a:schemeClr val="bg1"/>
                </a:solidFill>
                <a:ea typeface="宋体" panose="02010600030101010101" pitchFamily="2" charset="-122"/>
                <a:sym typeface="Symbol" panose="05050102010706020507" pitchFamily="18" charset="2"/>
              </a:rPr>
              <a:t>  </a:t>
            </a:r>
            <a:r>
              <a:rPr lang="zh-CN" altLang="en-US" sz="2400" dirty="0" smtClean="0">
                <a:solidFill>
                  <a:schemeClr val="bg1"/>
                </a:solidFill>
                <a:ea typeface="宋体" panose="02010600030101010101" pitchFamily="2" charset="-122"/>
                <a:sym typeface="Symbol" panose="05050102010706020507" pitchFamily="18" charset="2"/>
              </a:rPr>
              <a:t>当初始系统误差趋近</a:t>
            </a:r>
            <a:r>
              <a:rPr lang="en-US" altLang="zh-CN" sz="2400" dirty="0" smtClean="0">
                <a:solidFill>
                  <a:schemeClr val="bg1"/>
                </a:solidFill>
                <a:ea typeface="宋体" panose="02010600030101010101" pitchFamily="2" charset="-122"/>
                <a:sym typeface="Symbol" panose="05050102010706020507" pitchFamily="18" charset="2"/>
              </a:rPr>
              <a:t>0</a:t>
            </a:r>
            <a:r>
              <a:rPr lang="zh-CN" altLang="en-US" sz="2400" dirty="0" smtClean="0">
                <a:solidFill>
                  <a:schemeClr val="bg1"/>
                </a:solidFill>
                <a:ea typeface="宋体" panose="02010600030101010101" pitchFamily="2" charset="-122"/>
                <a:sym typeface="Symbol" panose="05050102010706020507" pitchFamily="18" charset="2"/>
              </a:rPr>
              <a:t>时，误差控制函数也趋近于</a:t>
            </a:r>
            <a:r>
              <a:rPr lang="en-US" altLang="zh-CN" sz="2400" dirty="0" smtClean="0">
                <a:solidFill>
                  <a:schemeClr val="bg1"/>
                </a:solidFill>
                <a:ea typeface="宋体" panose="02010600030101010101" pitchFamily="2" charset="-122"/>
                <a:sym typeface="Symbol" panose="05050102010706020507" pitchFamily="18" charset="2"/>
              </a:rPr>
              <a:t>0</a:t>
            </a:r>
            <a:endParaRPr lang="en-US" altLang="zh-CN" sz="2500" dirty="0" smtClean="0">
              <a:solidFill>
                <a:schemeClr val="bg1"/>
              </a:solidFill>
              <a:ea typeface="宋体" panose="02010600030101010101" pitchFamily="2" charset="-122"/>
              <a:sym typeface="Symbol" panose="05050102010706020507" pitchFamily="18" charset="2"/>
            </a:endParaRPr>
          </a:p>
          <a:p>
            <a:pPr>
              <a:buSzPct val="90000"/>
            </a:pPr>
            <a:r>
              <a:rPr lang="zh-CN" altLang="en-US" sz="2800" dirty="0" smtClean="0">
                <a:solidFill>
                  <a:schemeClr val="bg1"/>
                </a:solidFill>
                <a:ea typeface="宋体" panose="02010600030101010101" pitchFamily="2" charset="-122"/>
                <a:sym typeface="Symbol" panose="05050102010706020507" pitchFamily="18" charset="2"/>
              </a:rPr>
              <a:t>若系统微分方程满足</a:t>
            </a:r>
            <a:r>
              <a:rPr lang="en-US" altLang="zh-CN" sz="2800" dirty="0" err="1" smtClean="0">
                <a:solidFill>
                  <a:schemeClr val="bg1"/>
                </a:solidFill>
                <a:ea typeface="宋体" panose="02010600030101010101" pitchFamily="2" charset="-122"/>
                <a:sym typeface="Symbol" panose="05050102010706020507" pitchFamily="18" charset="2"/>
              </a:rPr>
              <a:t>Lipschitz</a:t>
            </a:r>
            <a:r>
              <a:rPr lang="zh-CN" altLang="en-US" sz="2800" dirty="0" smtClean="0">
                <a:solidFill>
                  <a:schemeClr val="bg1"/>
                </a:solidFill>
                <a:ea typeface="宋体" panose="02010600030101010101" pitchFamily="2" charset="-122"/>
                <a:sym typeface="Symbol" panose="05050102010706020507" pitchFamily="18" charset="2"/>
              </a:rPr>
              <a:t>连续，且</a:t>
            </a:r>
            <a:r>
              <a:rPr lang="en-US" altLang="zh-CN" sz="2800" dirty="0" err="1" smtClean="0">
                <a:solidFill>
                  <a:schemeClr val="bg1"/>
                </a:solidFill>
                <a:ea typeface="宋体" panose="02010600030101010101" pitchFamily="2" charset="-122"/>
                <a:sym typeface="Symbol" panose="05050102010706020507" pitchFamily="18" charset="2"/>
              </a:rPr>
              <a:t>Lipschitz</a:t>
            </a:r>
            <a:r>
              <a:rPr lang="zh-CN" altLang="en-US" sz="2800" dirty="0" smtClean="0">
                <a:solidFill>
                  <a:schemeClr val="bg1"/>
                </a:solidFill>
                <a:ea typeface="宋体" panose="02010600030101010101" pitchFamily="2" charset="-122"/>
                <a:sym typeface="Symbol" panose="05050102010706020507" pitchFamily="18" charset="2"/>
              </a:rPr>
              <a:t>常数为</a:t>
            </a:r>
            <a:r>
              <a:rPr lang="en-US" altLang="zh-CN" sz="2800" dirty="0" smtClean="0">
                <a:solidFill>
                  <a:schemeClr val="bg1"/>
                </a:solidFill>
                <a:ea typeface="宋体" panose="02010600030101010101" pitchFamily="2" charset="-122"/>
                <a:sym typeface="Symbol" panose="05050102010706020507" pitchFamily="18" charset="2"/>
              </a:rPr>
              <a:t>L</a:t>
            </a:r>
            <a:r>
              <a:rPr lang="zh-CN" altLang="en-US" sz="2800" dirty="0" smtClean="0">
                <a:solidFill>
                  <a:schemeClr val="bg1"/>
                </a:solidFill>
                <a:ea typeface="宋体" panose="02010600030101010101" pitchFamily="2" charset="-122"/>
                <a:sym typeface="Symbol" panose="05050102010706020507" pitchFamily="18" charset="2"/>
              </a:rPr>
              <a:t>，则误差控制函数为：</a:t>
            </a:r>
            <a:endParaRPr lang="en-US" altLang="zh-CN" sz="2800" dirty="0" smtClean="0">
              <a:solidFill>
                <a:schemeClr val="bg1"/>
              </a:solidFill>
              <a:ea typeface="宋体" panose="02010600030101010101" pitchFamily="2" charset="-122"/>
              <a:sym typeface="Symbol" panose="05050102010706020507" pitchFamily="18" charset="2"/>
            </a:endParaRPr>
          </a:p>
          <a:p>
            <a:pPr marL="0" indent="0">
              <a:buSzPct val="90000"/>
              <a:buNone/>
            </a:pPr>
            <a:r>
              <a:rPr lang="en-US" altLang="zh-CN" sz="2800" dirty="0" smtClean="0">
                <a:solidFill>
                  <a:schemeClr val="bg1"/>
                </a:solidFill>
                <a:ea typeface="宋体" panose="02010600030101010101" pitchFamily="2" charset="-122"/>
                <a:sym typeface="Symbol" panose="05050102010706020507" pitchFamily="18" charset="2"/>
              </a:rPr>
              <a:t>	 	</a:t>
            </a:r>
            <a:r>
              <a:rPr lang="zh-CN" altLang="en-US" sz="2800" dirty="0" smtClean="0">
                <a:solidFill>
                  <a:schemeClr val="bg1"/>
                </a:solidFill>
                <a:ea typeface="宋体" panose="02010600030101010101" pitchFamily="2" charset="-122"/>
                <a:sym typeface="Symbol" panose="05050102010706020507" pitchFamily="18" charset="2"/>
              </a:rPr>
              <a:t></a:t>
            </a:r>
            <a:r>
              <a:rPr lang="en-US" altLang="zh-CN" sz="2800" dirty="0">
                <a:solidFill>
                  <a:schemeClr val="bg1"/>
                </a:solidFill>
                <a:ea typeface="宋体" panose="02010600030101010101" pitchFamily="2" charset="-122"/>
                <a:sym typeface="Symbol" panose="05050102010706020507" pitchFamily="18" charset="2"/>
              </a:rPr>
              <a:t>(</a:t>
            </a:r>
            <a:r>
              <a:rPr lang="en-US" altLang="zh-CN" sz="2800" dirty="0" err="1">
                <a:solidFill>
                  <a:schemeClr val="bg1"/>
                </a:solidFill>
                <a:ea typeface="宋体" panose="02010600030101010101" pitchFamily="2" charset="-122"/>
                <a:sym typeface="Symbol" panose="05050102010706020507" pitchFamily="18" charset="2"/>
              </a:rPr>
              <a:t>x,x’,t</a:t>
            </a:r>
            <a:r>
              <a:rPr lang="en-US" altLang="zh-CN" sz="2800" dirty="0" smtClean="0">
                <a:solidFill>
                  <a:schemeClr val="bg1"/>
                </a:solidFill>
                <a:ea typeface="宋体" panose="02010600030101010101" pitchFamily="2" charset="-122"/>
                <a:sym typeface="Symbol" panose="05050102010706020507" pitchFamily="18" charset="2"/>
              </a:rPr>
              <a:t>) = ||x-x’||</a:t>
            </a:r>
            <a:r>
              <a:rPr lang="en-US" altLang="zh-CN" sz="2800" dirty="0" err="1" smtClean="0">
                <a:solidFill>
                  <a:schemeClr val="bg1"/>
                </a:solidFill>
                <a:ea typeface="宋体" panose="02010600030101010101" pitchFamily="2" charset="-122"/>
                <a:sym typeface="Symbol" panose="05050102010706020507" pitchFamily="18" charset="2"/>
              </a:rPr>
              <a:t>e</a:t>
            </a:r>
            <a:r>
              <a:rPr lang="en-US" altLang="zh-CN" sz="2800" baseline="30000" dirty="0" err="1" smtClean="0">
                <a:solidFill>
                  <a:schemeClr val="bg1"/>
                </a:solidFill>
                <a:ea typeface="宋体" panose="02010600030101010101" pitchFamily="2" charset="-122"/>
                <a:sym typeface="Symbol" panose="05050102010706020507" pitchFamily="18" charset="2"/>
              </a:rPr>
              <a:t>Lt</a:t>
            </a:r>
            <a:endParaRPr lang="en-US" altLang="zh-CN" sz="2800" baseline="30000" dirty="0">
              <a:solidFill>
                <a:schemeClr val="bg1"/>
              </a:solidFill>
              <a:ea typeface="宋体" panose="02010600030101010101" pitchFamily="2" charset="-122"/>
              <a:sym typeface="Symbol" panose="05050102010706020507" pitchFamily="18" charset="2"/>
            </a:endParaRPr>
          </a:p>
          <a:p>
            <a:pPr>
              <a:buSzPct val="90000"/>
            </a:pPr>
            <a:endParaRPr lang="en-US" altLang="zh-CN" sz="2800" dirty="0" smtClean="0">
              <a:solidFill>
                <a:schemeClr val="bg1"/>
              </a:solidFill>
              <a:ea typeface="宋体" panose="02010600030101010101" pitchFamily="2" charset="-122"/>
            </a:endParaRPr>
          </a:p>
          <a:p>
            <a:pPr marL="0" indent="0">
              <a:buSzPct val="90000"/>
              <a:buNone/>
            </a:pPr>
            <a:endParaRPr lang="en-US" altLang="zh-CN" sz="2000" dirty="0" smtClean="0">
              <a:solidFill>
                <a:schemeClr val="bg1"/>
              </a:solidFill>
              <a:ea typeface="宋体" panose="02010600030101010101" pitchFamily="2" charset="-122"/>
            </a:endParaRPr>
          </a:p>
        </p:txBody>
      </p:sp>
    </p:spTree>
    <p:extLst>
      <p:ext uri="{BB962C8B-B14F-4D97-AF65-F5344CB8AC3E}">
        <p14:creationId xmlns:p14="http://schemas.microsoft.com/office/powerpoint/2010/main" val="331949778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抽象模型性质验证</a:t>
            </a:r>
            <a:endParaRPr lang="zh-CN" altLang="en-US" dirty="0"/>
          </a:p>
        </p:txBody>
      </p:sp>
      <p:sp>
        <p:nvSpPr>
          <p:cNvPr id="6" name="Rectangle 3"/>
          <p:cNvSpPr txBox="1">
            <a:spLocks noChangeArrowheads="1"/>
          </p:cNvSpPr>
          <p:nvPr/>
        </p:nvSpPr>
        <p:spPr bwMode="gray">
          <a:xfrm>
            <a:off x="914397" y="1798638"/>
            <a:ext cx="8082953" cy="4093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smtClean="0">
                <a:solidFill>
                  <a:schemeClr val="bg1"/>
                </a:solidFill>
                <a:ea typeface="宋体" panose="02010600030101010101" pitchFamily="2" charset="-122"/>
                <a:sym typeface="Symbol" panose="05050102010706020507" pitchFamily="18" charset="2"/>
              </a:rPr>
              <a:t>验证系统安全性质：</a:t>
            </a:r>
            <a:endParaRPr lang="en-US" altLang="zh-CN" sz="2800" dirty="0" smtClean="0">
              <a:solidFill>
                <a:schemeClr val="bg1"/>
              </a:solidFill>
              <a:ea typeface="宋体" panose="02010600030101010101" pitchFamily="2" charset="-122"/>
              <a:sym typeface="Symbol" panose="05050102010706020507" pitchFamily="18" charset="2"/>
            </a:endParaRPr>
          </a:p>
          <a:p>
            <a:pPr>
              <a:buSzPct val="90000"/>
            </a:pPr>
            <a:endParaRPr lang="en-US" altLang="zh-CN" sz="2800" dirty="0">
              <a:solidFill>
                <a:schemeClr val="bg1"/>
              </a:solidFill>
              <a:ea typeface="宋体" panose="02010600030101010101" pitchFamily="2" charset="-122"/>
              <a:sym typeface="Symbol" panose="05050102010706020507" pitchFamily="18" charset="2"/>
            </a:endParaRPr>
          </a:p>
          <a:p>
            <a:pPr lvl="1">
              <a:buSzPct val="90000"/>
            </a:pPr>
            <a:r>
              <a:rPr lang="en-US" altLang="zh-CN" sz="2500" dirty="0" err="1" smtClean="0">
                <a:solidFill>
                  <a:schemeClr val="bg1"/>
                </a:solidFill>
                <a:ea typeface="宋体" panose="02010600030101010101" pitchFamily="2" charset="-122"/>
                <a:cs typeface="Arial" panose="020B0604020202020204" pitchFamily="34" charset="0"/>
              </a:rPr>
              <a:t>Reach</a:t>
            </a:r>
            <a:r>
              <a:rPr lang="en-US" altLang="zh-CN" sz="2500" baseline="30000" dirty="0" err="1" smtClean="0">
                <a:solidFill>
                  <a:schemeClr val="bg1"/>
                </a:solidFill>
                <a:ea typeface="宋体" panose="02010600030101010101" pitchFamily="2" charset="-122"/>
                <a:cs typeface="Arial" panose="020B0604020202020204" pitchFamily="34" charset="0"/>
              </a:rPr>
              <a:t>o</a:t>
            </a:r>
            <a:r>
              <a:rPr lang="en-US" altLang="zh-CN" sz="2500" baseline="-25000" dirty="0" err="1" smtClean="0">
                <a:solidFill>
                  <a:schemeClr val="bg1"/>
                </a:solidFill>
                <a:ea typeface="宋体" panose="02010600030101010101" pitchFamily="2" charset="-122"/>
                <a:cs typeface="Arial" panose="020B0604020202020204" pitchFamily="34" charset="0"/>
              </a:rPr>
              <a:t>t</a:t>
            </a:r>
            <a:r>
              <a:rPr lang="en-US" altLang="zh-CN" sz="2500" dirty="0" smtClean="0">
                <a:solidFill>
                  <a:schemeClr val="bg1"/>
                </a:solidFill>
                <a:ea typeface="宋体" panose="02010600030101010101" pitchFamily="2" charset="-122"/>
                <a:cs typeface="Arial" panose="020B0604020202020204" pitchFamily="34" charset="0"/>
              </a:rPr>
              <a:t>(S</a:t>
            </a:r>
            <a:r>
              <a:rPr lang="en-US" altLang="zh-CN" sz="2500" baseline="-25000" dirty="0" smtClean="0">
                <a:solidFill>
                  <a:schemeClr val="bg1"/>
                </a:solidFill>
                <a:ea typeface="宋体" panose="02010600030101010101" pitchFamily="2" charset="-122"/>
                <a:cs typeface="Arial" panose="020B0604020202020204" pitchFamily="34" charset="0"/>
              </a:rPr>
              <a:t>a</a:t>
            </a:r>
            <a:r>
              <a:rPr lang="en-US" altLang="zh-CN" sz="2500" dirty="0">
                <a:solidFill>
                  <a:schemeClr val="bg1"/>
                </a:solidFill>
                <a:ea typeface="宋体" panose="02010600030101010101" pitchFamily="2" charset="-122"/>
                <a:cs typeface="Arial" panose="020B0604020202020204" pitchFamily="34" charset="0"/>
              </a:rPr>
              <a:t>) </a:t>
            </a:r>
            <a:r>
              <a:rPr lang="en-US" altLang="zh-CN" sz="2500" dirty="0">
                <a:solidFill>
                  <a:schemeClr val="bg1"/>
                </a:solidFill>
                <a:ea typeface="宋体" panose="02010600030101010101" pitchFamily="2" charset="-122"/>
                <a:cs typeface="Arial" panose="020B0604020202020204" pitchFamily="34" charset="0"/>
                <a:sym typeface="Symbol" panose="05050102010706020507" pitchFamily="18" charset="2"/>
              </a:rPr>
              <a:t>∩ </a:t>
            </a:r>
            <a:r>
              <a:rPr lang="en-US" altLang="zh-CN" sz="2500" dirty="0" err="1">
                <a:solidFill>
                  <a:schemeClr val="bg1"/>
                </a:solidFill>
                <a:ea typeface="宋体" panose="02010600030101010101" pitchFamily="2" charset="-122"/>
                <a:cs typeface="Arial" panose="020B0604020202020204" pitchFamily="34" charset="0"/>
                <a:sym typeface="Symbol" panose="05050102010706020507" pitchFamily="18" charset="2"/>
              </a:rPr>
              <a:t>Unsafeset</a:t>
            </a:r>
            <a:r>
              <a:rPr lang="en-US" altLang="zh-CN" sz="2500" dirty="0">
                <a:solidFill>
                  <a:schemeClr val="bg1"/>
                </a:solidFill>
                <a:ea typeface="宋体" panose="02010600030101010101" pitchFamily="2" charset="-122"/>
                <a:cs typeface="Arial" panose="020B0604020202020204" pitchFamily="34" charset="0"/>
                <a:sym typeface="Symbol" panose="05050102010706020507" pitchFamily="18" charset="2"/>
              </a:rPr>
              <a:t> = Ø </a:t>
            </a:r>
            <a:r>
              <a:rPr lang="en-US" altLang="zh-CN" sz="2800" dirty="0" smtClean="0">
                <a:solidFill>
                  <a:schemeClr val="bg1"/>
                </a:solidFill>
                <a:ea typeface="宋体" panose="02010600030101010101" pitchFamily="2" charset="-122"/>
                <a:cs typeface="Arial" panose="020B0604020202020204" pitchFamily="34" charset="0"/>
                <a:sym typeface="Symbol" panose="05050102010706020507" pitchFamily="18" charset="2"/>
              </a:rPr>
              <a:t> </a:t>
            </a: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系统安全</a:t>
            </a:r>
            <a:endPar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endParaRPr>
          </a:p>
          <a:p>
            <a:pPr lvl="1">
              <a:buSzPct val="90000"/>
            </a:pPr>
            <a:endPar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endParaRPr>
          </a:p>
          <a:p>
            <a:pPr lvl="1">
              <a:buSzPct val="90000"/>
            </a:pP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若对于当前划分</a:t>
            </a:r>
            <a:r>
              <a:rPr lang="zh-CN" altLang="en-US" sz="2400" dirty="0" smtClean="0">
                <a:solidFill>
                  <a:schemeClr val="bg1"/>
                </a:solidFill>
                <a:ea typeface="宋体" panose="02010600030101010101" pitchFamily="2" charset="-122"/>
                <a:sym typeface="Symbol" panose="05050102010706020507" pitchFamily="18" charset="2"/>
              </a:rPr>
              <a:t>，</a:t>
            </a:r>
            <a:r>
              <a:rPr lang="en-US" altLang="zh-CN" sz="2400" dirty="0" err="1" smtClean="0">
                <a:solidFill>
                  <a:schemeClr val="bg1"/>
                </a:solidFill>
                <a:ea typeface="宋体" panose="02010600030101010101" pitchFamily="2" charset="-122"/>
                <a:sym typeface="Symbol" panose="05050102010706020507" pitchFamily="18" charset="2"/>
              </a:rPr>
              <a:t>Reach</a:t>
            </a:r>
            <a:r>
              <a:rPr lang="en-US" altLang="zh-CN" sz="2400" baseline="30000" dirty="0" err="1" smtClean="0">
                <a:solidFill>
                  <a:schemeClr val="bg1"/>
                </a:solidFill>
                <a:ea typeface="宋体" panose="02010600030101010101" pitchFamily="2" charset="-122"/>
                <a:sym typeface="Symbol" panose="05050102010706020507" pitchFamily="18" charset="2"/>
              </a:rPr>
              <a:t>o</a:t>
            </a:r>
            <a:r>
              <a:rPr lang="en-US" altLang="zh-CN" sz="2400" baseline="-25000" dirty="0" err="1" smtClean="0">
                <a:solidFill>
                  <a:schemeClr val="bg1"/>
                </a:solidFill>
                <a:ea typeface="宋体" panose="02010600030101010101" pitchFamily="2" charset="-122"/>
                <a:sym typeface="Symbol" panose="05050102010706020507" pitchFamily="18" charset="2"/>
              </a:rPr>
              <a:t>t</a:t>
            </a:r>
            <a:r>
              <a:rPr lang="en-US" altLang="zh-CN" sz="2400" dirty="0" smtClean="0">
                <a:solidFill>
                  <a:schemeClr val="bg1"/>
                </a:solidFill>
                <a:ea typeface="宋体" panose="02010600030101010101" pitchFamily="2" charset="-122"/>
                <a:sym typeface="Symbol" panose="05050102010706020507" pitchFamily="18" charset="2"/>
              </a:rPr>
              <a:t>(S</a:t>
            </a:r>
            <a:r>
              <a:rPr lang="en-US" altLang="zh-CN" sz="2400" baseline="-25000" dirty="0" smtClean="0">
                <a:solidFill>
                  <a:schemeClr val="bg1"/>
                </a:solidFill>
                <a:ea typeface="宋体" panose="02010600030101010101" pitchFamily="2" charset="-122"/>
                <a:sym typeface="Symbol" panose="05050102010706020507" pitchFamily="18" charset="2"/>
              </a:rPr>
              <a:t>a</a:t>
            </a:r>
            <a:r>
              <a:rPr lang="en-US" altLang="zh-CN" sz="2400" dirty="0" smtClean="0">
                <a:solidFill>
                  <a:schemeClr val="bg1"/>
                </a:solidFill>
                <a:ea typeface="宋体" panose="02010600030101010101" pitchFamily="2" charset="-122"/>
                <a:sym typeface="Symbol" panose="05050102010706020507" pitchFamily="18" charset="2"/>
              </a:rPr>
              <a:t>)</a:t>
            </a:r>
            <a:r>
              <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  </a:t>
            </a:r>
            <a:r>
              <a:rPr lang="en-US" altLang="zh-CN" sz="2400" dirty="0" err="1" smtClean="0">
                <a:solidFill>
                  <a:schemeClr val="bg1"/>
                </a:solidFill>
                <a:ea typeface="宋体" panose="02010600030101010101" pitchFamily="2" charset="-122"/>
                <a:cs typeface="Arial" panose="020B0604020202020204" pitchFamily="34" charset="0"/>
                <a:sym typeface="Symbol" panose="05050102010706020507" pitchFamily="18" charset="2"/>
              </a:rPr>
              <a:t>Unsafeset</a:t>
            </a:r>
            <a:r>
              <a:rPr lang="en-US" altLang="zh-CN" sz="2400" dirty="0">
                <a:solidFill>
                  <a:schemeClr val="bg1"/>
                </a:solidFill>
                <a:ea typeface="宋体" panose="02010600030101010101" pitchFamily="2" charset="-122"/>
                <a:cs typeface="Arial" panose="020B0604020202020204" pitchFamily="34" charset="0"/>
                <a:sym typeface="Symbol" panose="05050102010706020507" pitchFamily="18" charset="2"/>
              </a:rPr>
              <a:t> </a:t>
            </a:r>
            <a:r>
              <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a:t>
            </a: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系统</a:t>
            </a:r>
            <a:r>
              <a:rPr lang="zh-CN" altLang="en-US" sz="2400" dirty="0">
                <a:solidFill>
                  <a:schemeClr val="bg1"/>
                </a:solidFill>
                <a:ea typeface="宋体" panose="02010600030101010101" pitchFamily="2" charset="-122"/>
                <a:cs typeface="Arial" panose="020B0604020202020204" pitchFamily="34" charset="0"/>
                <a:sym typeface="Symbol" panose="05050102010706020507" pitchFamily="18" charset="2"/>
              </a:rPr>
              <a:t>不</a:t>
            </a: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安全</a:t>
            </a:r>
            <a:endPar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endParaRPr>
          </a:p>
          <a:p>
            <a:pPr lvl="1">
              <a:buSzPct val="90000"/>
            </a:pPr>
            <a:endParaRPr lang="en-US" altLang="zh-CN" sz="2400" dirty="0" smtClean="0">
              <a:solidFill>
                <a:schemeClr val="bg1"/>
              </a:solidFill>
              <a:ea typeface="宋体" panose="02010600030101010101" pitchFamily="2" charset="-122"/>
              <a:cs typeface="Arial" panose="020B0604020202020204" pitchFamily="34" charset="0"/>
              <a:sym typeface="Symbol" panose="05050102010706020507" pitchFamily="18" charset="2"/>
            </a:endParaRPr>
          </a:p>
          <a:p>
            <a:pPr lvl="1">
              <a:buSzPct val="90000"/>
            </a:pP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若没有明确结果则缩小</a:t>
            </a:r>
            <a:r>
              <a:rPr lang="zh-CN" altLang="en-US" sz="2400" dirty="0" smtClean="0">
                <a:solidFill>
                  <a:schemeClr val="bg1"/>
                </a:solidFill>
                <a:ea typeface="宋体" panose="02010600030101010101" pitchFamily="2" charset="-122"/>
                <a:sym typeface="Symbol" panose="05050102010706020507" pitchFamily="18" charset="2"/>
              </a:rPr>
              <a:t>，</a:t>
            </a:r>
            <a:r>
              <a:rPr lang="zh-CN" altLang="en-US" sz="2400" dirty="0">
                <a:solidFill>
                  <a:schemeClr val="bg1"/>
                </a:solidFill>
                <a:ea typeface="宋体" panose="02010600030101010101" pitchFamily="2" charset="-122"/>
                <a:cs typeface="Arial" panose="020B0604020202020204" pitchFamily="34" charset="0"/>
                <a:sym typeface="Symbol" panose="05050102010706020507" pitchFamily="18" charset="2"/>
              </a:rPr>
              <a:t>继续进行计算</a:t>
            </a:r>
            <a:endParaRPr lang="en-US" altLang="zh-CN" sz="2400" dirty="0">
              <a:solidFill>
                <a:schemeClr val="bg1"/>
              </a:solidFill>
              <a:ea typeface="宋体" panose="02010600030101010101" pitchFamily="2" charset="-122"/>
              <a:cs typeface="Arial" panose="020B0604020202020204" pitchFamily="34" charset="0"/>
              <a:sym typeface="Symbol" panose="05050102010706020507" pitchFamily="18" charset="2"/>
            </a:endParaRPr>
          </a:p>
          <a:p>
            <a:pPr marL="0" indent="0">
              <a:buSzPct val="90000"/>
              <a:buNone/>
            </a:pPr>
            <a:endParaRPr lang="en-US" altLang="zh-CN" sz="2800" dirty="0" smtClean="0">
              <a:solidFill>
                <a:schemeClr val="bg1"/>
              </a:solidFill>
              <a:ea typeface="宋体" panose="02010600030101010101" pitchFamily="2" charset="-122"/>
            </a:endParaRPr>
          </a:p>
          <a:p>
            <a:pPr marL="0" indent="0">
              <a:buSzPct val="90000"/>
              <a:buNone/>
            </a:pPr>
            <a:endParaRPr lang="en-US" altLang="zh-CN" sz="2000" dirty="0" smtClean="0">
              <a:solidFill>
                <a:schemeClr val="bg1"/>
              </a:solidFill>
              <a:ea typeface="宋体" panose="02010600030101010101" pitchFamily="2" charset="-122"/>
            </a:endParaRPr>
          </a:p>
        </p:txBody>
      </p:sp>
    </p:spTree>
    <p:extLst>
      <p:ext uri="{BB962C8B-B14F-4D97-AF65-F5344CB8AC3E}">
        <p14:creationId xmlns:p14="http://schemas.microsoft.com/office/powerpoint/2010/main" val="21125424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案例研究</a:t>
            </a:r>
          </a:p>
        </p:txBody>
      </p:sp>
      <p:pic>
        <p:nvPicPr>
          <p:cNvPr id="4" name="图片 3"/>
          <p:cNvPicPr>
            <a:picLocks noChangeAspect="1"/>
          </p:cNvPicPr>
          <p:nvPr/>
        </p:nvPicPr>
        <p:blipFill>
          <a:blip r:embed="rId3"/>
          <a:stretch>
            <a:fillRect/>
          </a:stretch>
        </p:blipFill>
        <p:spPr>
          <a:xfrm>
            <a:off x="1079023" y="1089571"/>
            <a:ext cx="7471618" cy="3074674"/>
          </a:xfrm>
          <a:prstGeom prst="rect">
            <a:avLst/>
          </a:prstGeom>
        </p:spPr>
      </p:pic>
      <p:sp>
        <p:nvSpPr>
          <p:cNvPr id="5" name="Rectangle 3"/>
          <p:cNvSpPr txBox="1">
            <a:spLocks noChangeArrowheads="1"/>
          </p:cNvSpPr>
          <p:nvPr/>
        </p:nvSpPr>
        <p:spPr bwMode="gray">
          <a:xfrm>
            <a:off x="1219200" y="4221185"/>
            <a:ext cx="7195282" cy="720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a:solidFill>
                  <a:schemeClr val="bg1"/>
                </a:solidFill>
                <a:ea typeface="宋体" panose="02010600030101010101" pitchFamily="2" charset="-122"/>
                <a:sym typeface="Symbol" panose="05050102010706020507" pitchFamily="18" charset="2"/>
              </a:rPr>
              <a:t>系统安全性质</a:t>
            </a:r>
            <a:endParaRPr lang="en-US" altLang="zh-CN" sz="2800" dirty="0">
              <a:solidFill>
                <a:schemeClr val="bg1"/>
              </a:solidFill>
              <a:ea typeface="宋体" panose="02010600030101010101" pitchFamily="2" charset="-122"/>
              <a:sym typeface="Symbol" panose="05050102010706020507" pitchFamily="18" charset="2"/>
            </a:endParaRPr>
          </a:p>
          <a:p>
            <a:pPr lvl="1">
              <a:buSzPct val="90000"/>
            </a:pPr>
            <a:r>
              <a:rPr lang="zh-CN" altLang="en-US" sz="2400" dirty="0">
                <a:solidFill>
                  <a:schemeClr val="bg1"/>
                </a:solidFill>
                <a:ea typeface="宋体" panose="02010600030101010101" pitchFamily="2" charset="-122"/>
                <a:cs typeface="Arial" panose="020B0604020202020204" pitchFamily="34" charset="0"/>
                <a:sym typeface="Symbol" panose="05050102010706020507" pitchFamily="18" charset="2"/>
              </a:rPr>
              <a:t>在运行过程中不能超过顶棚限速及</a:t>
            </a:r>
            <a:r>
              <a:rPr lang="en-US" altLang="zh-CN" sz="2400" dirty="0">
                <a:solidFill>
                  <a:schemeClr val="bg1"/>
                </a:solidFill>
                <a:ea typeface="宋体" panose="02010600030101010101" pitchFamily="2" charset="-122"/>
                <a:cs typeface="Arial" panose="020B0604020202020204" pitchFamily="34" charset="0"/>
                <a:sym typeface="Symbol" panose="05050102010706020507" pitchFamily="18" charset="2"/>
              </a:rPr>
              <a:t>EBD</a:t>
            </a:r>
            <a:r>
              <a:rPr lang="zh-CN" altLang="en-US" sz="2400" dirty="0">
                <a:solidFill>
                  <a:schemeClr val="bg1"/>
                </a:solidFill>
                <a:ea typeface="宋体" panose="02010600030101010101" pitchFamily="2" charset="-122"/>
                <a:cs typeface="Arial" panose="020B0604020202020204" pitchFamily="34" charset="0"/>
                <a:sym typeface="Symbol" panose="05050102010706020507" pitchFamily="18" charset="2"/>
              </a:rPr>
              <a:t>曲线</a:t>
            </a:r>
            <a:endParaRPr lang="en-US" altLang="zh-CN" sz="2400" dirty="0">
              <a:solidFill>
                <a:schemeClr val="bg1"/>
              </a:solidFill>
              <a:ea typeface="宋体" panose="02010600030101010101" pitchFamily="2" charset="-122"/>
              <a:cs typeface="Arial" panose="020B0604020202020204" pitchFamily="34" charset="0"/>
              <a:sym typeface="Symbol" panose="05050102010706020507" pitchFamily="18" charset="2"/>
            </a:endParaRPr>
          </a:p>
          <a:p>
            <a:pPr lvl="1">
              <a:buSzPct val="90000"/>
            </a:pPr>
            <a:r>
              <a:rPr lang="zh-CN" altLang="en-US" sz="2400" dirty="0">
                <a:solidFill>
                  <a:schemeClr val="bg1"/>
                </a:solidFill>
                <a:ea typeface="宋体" panose="02010600030101010101" pitchFamily="2" charset="-122"/>
                <a:cs typeface="Arial" panose="020B0604020202020204" pitchFamily="34" charset="0"/>
                <a:sym typeface="Symbol" panose="05050102010706020507" pitchFamily="18" charset="2"/>
              </a:rPr>
              <a:t>收到紧急制动命令后立即进行紧急制动操作，并在目标位置前</a:t>
            </a:r>
            <a:r>
              <a:rPr lang="zh-CN" altLang="en-US" sz="2400" dirty="0" smtClean="0">
                <a:solidFill>
                  <a:schemeClr val="bg1"/>
                </a:solidFill>
                <a:ea typeface="宋体" panose="02010600030101010101" pitchFamily="2" charset="-122"/>
                <a:cs typeface="Arial" panose="020B0604020202020204" pitchFamily="34" charset="0"/>
                <a:sym typeface="Symbol" panose="05050102010706020507" pitchFamily="18" charset="2"/>
              </a:rPr>
              <a:t>停车</a:t>
            </a:r>
            <a:endParaRPr lang="en-US" altLang="zh-CN" sz="2800" dirty="0">
              <a:solidFill>
                <a:schemeClr val="bg1"/>
              </a:solidFill>
              <a:ea typeface="宋体" panose="02010600030101010101" pitchFamily="2" charset="-122"/>
            </a:endParaRPr>
          </a:p>
        </p:txBody>
      </p:sp>
    </p:spTree>
    <p:extLst>
      <p:ext uri="{BB962C8B-B14F-4D97-AF65-F5344CB8AC3E}">
        <p14:creationId xmlns:p14="http://schemas.microsoft.com/office/powerpoint/2010/main" val="322944502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案例研究</a:t>
            </a:r>
          </a:p>
        </p:txBody>
      </p:sp>
      <p:sp>
        <p:nvSpPr>
          <p:cNvPr id="5" name="Rectangle 3"/>
          <p:cNvSpPr txBox="1">
            <a:spLocks noChangeArrowheads="1"/>
          </p:cNvSpPr>
          <p:nvPr/>
        </p:nvSpPr>
        <p:spPr bwMode="gray">
          <a:xfrm>
            <a:off x="1010585" y="1212529"/>
            <a:ext cx="7195282" cy="720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SzPct val="90000"/>
              <a:buNone/>
            </a:pPr>
            <a:endParaRPr lang="en-US" altLang="zh-CN" sz="2000" dirty="0" smtClean="0">
              <a:solidFill>
                <a:schemeClr val="bg1"/>
              </a:solidFill>
              <a:ea typeface="宋体" panose="02010600030101010101" pitchFamily="2" charset="-122"/>
            </a:endParaRPr>
          </a:p>
        </p:txBody>
      </p:sp>
      <p:pic>
        <p:nvPicPr>
          <p:cNvPr id="2" name="图片 1"/>
          <p:cNvPicPr>
            <a:picLocks noChangeAspect="1"/>
          </p:cNvPicPr>
          <p:nvPr/>
        </p:nvPicPr>
        <p:blipFill>
          <a:blip r:embed="rId3"/>
          <a:stretch>
            <a:fillRect/>
          </a:stretch>
        </p:blipFill>
        <p:spPr>
          <a:xfrm>
            <a:off x="2271322" y="1046316"/>
            <a:ext cx="4991100" cy="3821130"/>
          </a:xfrm>
          <a:prstGeom prst="rect">
            <a:avLst/>
          </a:prstGeom>
        </p:spPr>
      </p:pic>
      <p:sp>
        <p:nvSpPr>
          <p:cNvPr id="6" name="Rectangle 3"/>
          <p:cNvSpPr txBox="1">
            <a:spLocks noChangeArrowheads="1"/>
          </p:cNvSpPr>
          <p:nvPr/>
        </p:nvSpPr>
        <p:spPr bwMode="gray">
          <a:xfrm>
            <a:off x="1491518" y="5091946"/>
            <a:ext cx="7195282" cy="91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SzPct val="90000"/>
              <a:buNone/>
            </a:pPr>
            <a:r>
              <a:rPr lang="zh-CN" altLang="en-US" sz="2800" dirty="0" smtClean="0">
                <a:solidFill>
                  <a:schemeClr val="bg1"/>
                </a:solidFill>
                <a:ea typeface="宋体" panose="02010600030101010101" pitchFamily="2" charset="-122"/>
                <a:sym typeface="Symbol" panose="05050102010706020507" pitchFamily="18" charset="2"/>
              </a:rPr>
              <a:t>列车按照允许速度进行牵引运行，在一定时间后收到紧急制动命令，进行紧急制动</a:t>
            </a:r>
            <a:endParaRPr lang="en-US" altLang="zh-CN" sz="2000" dirty="0" smtClean="0">
              <a:solidFill>
                <a:schemeClr val="bg1"/>
              </a:solidFill>
              <a:ea typeface="宋体" panose="02010600030101010101" pitchFamily="2" charset="-122"/>
            </a:endParaRPr>
          </a:p>
        </p:txBody>
      </p:sp>
    </p:spTree>
    <p:extLst>
      <p:ext uri="{BB962C8B-B14F-4D97-AF65-F5344CB8AC3E}">
        <p14:creationId xmlns:p14="http://schemas.microsoft.com/office/powerpoint/2010/main" val="257238301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结果分析</a:t>
            </a:r>
          </a:p>
        </p:txBody>
      </p:sp>
      <p:pic>
        <p:nvPicPr>
          <p:cNvPr id="5" name="图片 4"/>
          <p:cNvPicPr>
            <a:picLocks noChangeAspect="1"/>
          </p:cNvPicPr>
          <p:nvPr/>
        </p:nvPicPr>
        <p:blipFill>
          <a:blip r:embed="rId3"/>
          <a:stretch>
            <a:fillRect/>
          </a:stretch>
        </p:blipFill>
        <p:spPr>
          <a:xfrm>
            <a:off x="2720611" y="1048915"/>
            <a:ext cx="5718851" cy="4655766"/>
          </a:xfrm>
          <a:prstGeom prst="rect">
            <a:avLst/>
          </a:prstGeom>
        </p:spPr>
      </p:pic>
      <p:sp>
        <p:nvSpPr>
          <p:cNvPr id="4" name="Rectangle 3"/>
          <p:cNvSpPr txBox="1">
            <a:spLocks noChangeArrowheads="1"/>
          </p:cNvSpPr>
          <p:nvPr/>
        </p:nvSpPr>
        <p:spPr bwMode="gray">
          <a:xfrm>
            <a:off x="430095" y="1493210"/>
            <a:ext cx="2444657" cy="408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dirty="0">
                <a:solidFill>
                  <a:schemeClr val="bg1"/>
                </a:solidFill>
                <a:ea typeface="宋体" panose="02010600030101010101" pitchFamily="2" charset="-122"/>
                <a:sym typeface="Symbol" panose="05050102010706020507" pitchFamily="18" charset="2"/>
              </a:rPr>
              <a:t>红色十字为真实系统输出</a:t>
            </a:r>
            <a:endParaRPr lang="en-US" altLang="zh-CN" dirty="0">
              <a:solidFill>
                <a:schemeClr val="bg1"/>
              </a:solidFill>
              <a:ea typeface="宋体" panose="02010600030101010101" pitchFamily="2" charset="-122"/>
              <a:sym typeface="Symbol" panose="05050102010706020507" pitchFamily="18" charset="2"/>
            </a:endParaRPr>
          </a:p>
          <a:p>
            <a:pPr>
              <a:buSzPct val="90000"/>
            </a:pPr>
            <a:r>
              <a:rPr lang="zh-CN" altLang="en-US" dirty="0" smtClean="0">
                <a:solidFill>
                  <a:schemeClr val="bg1"/>
                </a:solidFill>
                <a:ea typeface="宋体" panose="02010600030101010101" pitchFamily="2" charset="-122"/>
                <a:sym typeface="Symbol" panose="05050102010706020507" pitchFamily="18" charset="2"/>
              </a:rPr>
              <a:t>蓝色区域为抽象模型可达集过近似</a:t>
            </a:r>
            <a:endParaRPr lang="en-US" altLang="zh-CN" dirty="0" smtClean="0">
              <a:solidFill>
                <a:schemeClr val="bg1"/>
              </a:solidFill>
              <a:ea typeface="宋体" panose="02010600030101010101" pitchFamily="2" charset="-122"/>
              <a:sym typeface="Symbol" panose="05050102010706020507" pitchFamily="18" charset="2"/>
            </a:endParaRPr>
          </a:p>
          <a:p>
            <a:pPr>
              <a:buSzPct val="90000"/>
            </a:pPr>
            <a:r>
              <a:rPr lang="zh-CN" altLang="en-US" dirty="0" smtClean="0">
                <a:solidFill>
                  <a:schemeClr val="bg1"/>
                </a:solidFill>
                <a:ea typeface="宋体" panose="02010600030101010101" pitchFamily="2" charset="-122"/>
                <a:sym typeface="Symbol" panose="05050102010706020507" pitchFamily="18" charset="2"/>
              </a:rPr>
              <a:t>灰色线条为仿真真实系统输出</a:t>
            </a:r>
            <a:endParaRPr lang="en-US" altLang="zh-CN" dirty="0" smtClean="0">
              <a:solidFill>
                <a:schemeClr val="bg1"/>
              </a:solidFill>
              <a:ea typeface="宋体" panose="02010600030101010101" pitchFamily="2" charset="-122"/>
              <a:sym typeface="Symbol" panose="05050102010706020507" pitchFamily="18" charset="2"/>
            </a:endParaRPr>
          </a:p>
        </p:txBody>
      </p:sp>
      <p:sp>
        <p:nvSpPr>
          <p:cNvPr id="6" name="Rectangle 3"/>
          <p:cNvSpPr txBox="1">
            <a:spLocks noChangeArrowheads="1"/>
          </p:cNvSpPr>
          <p:nvPr/>
        </p:nvSpPr>
        <p:spPr bwMode="gray">
          <a:xfrm>
            <a:off x="1424568" y="5577048"/>
            <a:ext cx="6787039" cy="969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SzPct val="90000"/>
              <a:buNone/>
            </a:pPr>
            <a:r>
              <a:rPr lang="zh-CN" altLang="en-US" sz="2800" dirty="0" smtClean="0">
                <a:solidFill>
                  <a:schemeClr val="bg1"/>
                </a:solidFill>
                <a:ea typeface="宋体" panose="02010600030101010101" pitchFamily="2" charset="-122"/>
                <a:sym typeface="Symbol" panose="05050102010706020507" pitchFamily="18" charset="2"/>
              </a:rPr>
              <a:t>耗时：</a:t>
            </a:r>
            <a:r>
              <a:rPr lang="en-US" altLang="zh-CN" sz="2800" dirty="0" smtClean="0">
                <a:solidFill>
                  <a:schemeClr val="bg1"/>
                </a:solidFill>
                <a:ea typeface="宋体" panose="02010600030101010101" pitchFamily="2" charset="-122"/>
                <a:sym typeface="Symbol" panose="05050102010706020507" pitchFamily="18" charset="2"/>
              </a:rPr>
              <a:t>2</a:t>
            </a:r>
            <a:r>
              <a:rPr lang="zh-CN" altLang="en-US" sz="2800" dirty="0">
                <a:solidFill>
                  <a:schemeClr val="bg1"/>
                </a:solidFill>
                <a:ea typeface="宋体" panose="02010600030101010101" pitchFamily="2" charset="-122"/>
                <a:sym typeface="Symbol" panose="05050102010706020507" pitchFamily="18" charset="2"/>
              </a:rPr>
              <a:t>分</a:t>
            </a:r>
            <a:r>
              <a:rPr lang="en-US" altLang="zh-CN" sz="2800" dirty="0" smtClean="0">
                <a:solidFill>
                  <a:schemeClr val="bg1"/>
                </a:solidFill>
                <a:ea typeface="宋体" panose="02010600030101010101" pitchFamily="2" charset="-122"/>
                <a:sym typeface="Symbol" panose="05050102010706020507" pitchFamily="18" charset="2"/>
              </a:rPr>
              <a:t>10</a:t>
            </a:r>
            <a:r>
              <a:rPr lang="zh-CN" altLang="en-US" sz="2800" dirty="0" smtClean="0">
                <a:solidFill>
                  <a:schemeClr val="bg1"/>
                </a:solidFill>
                <a:ea typeface="宋体" panose="02010600030101010101" pitchFamily="2" charset="-122"/>
                <a:sym typeface="Symbol" panose="05050102010706020507" pitchFamily="18" charset="2"/>
              </a:rPr>
              <a:t>秒（</a:t>
            </a:r>
            <a:r>
              <a:rPr lang="zh-CN" altLang="en-US" sz="2800" dirty="0" smtClean="0">
                <a:solidFill>
                  <a:schemeClr val="bg1"/>
                </a:solidFill>
                <a:ea typeface="宋体" panose="02010600030101010101" pitchFamily="2" charset="-122"/>
                <a:sym typeface="Symbol" panose="05050102010706020507" pitchFamily="18" charset="2"/>
              </a:rPr>
              <a:t>基于仿真）</a:t>
            </a:r>
            <a:endParaRPr lang="en-US" altLang="zh-CN" sz="2800" dirty="0" smtClean="0">
              <a:solidFill>
                <a:schemeClr val="bg1"/>
              </a:solidFill>
              <a:ea typeface="宋体" panose="02010600030101010101" pitchFamily="2" charset="-122"/>
              <a:sym typeface="Symbol" panose="05050102010706020507" pitchFamily="18" charset="2"/>
            </a:endParaRPr>
          </a:p>
          <a:p>
            <a:pPr marL="0" indent="0">
              <a:buSzPct val="90000"/>
              <a:buNone/>
            </a:pPr>
            <a:r>
              <a:rPr lang="en-US" altLang="zh-CN" sz="2800" dirty="0">
                <a:solidFill>
                  <a:schemeClr val="bg1"/>
                </a:solidFill>
                <a:ea typeface="宋体" panose="02010600030101010101" pitchFamily="2" charset="-122"/>
                <a:sym typeface="Symbol" panose="05050102010706020507" pitchFamily="18" charset="2"/>
              </a:rPr>
              <a:t>	 </a:t>
            </a:r>
            <a:r>
              <a:rPr lang="en-US" altLang="zh-CN" sz="2800" dirty="0" smtClean="0">
                <a:solidFill>
                  <a:schemeClr val="bg1"/>
                </a:solidFill>
                <a:ea typeface="宋体" panose="02010600030101010101" pitchFamily="2" charset="-122"/>
                <a:sym typeface="Symbol" panose="05050102010706020507" pitchFamily="18" charset="2"/>
              </a:rPr>
              <a:t> </a:t>
            </a:r>
            <a:r>
              <a:rPr lang="en-US" altLang="zh-CN" sz="2800" dirty="0" smtClean="0">
                <a:solidFill>
                  <a:schemeClr val="bg1"/>
                </a:solidFill>
                <a:ea typeface="宋体" panose="02010600030101010101" pitchFamily="2" charset="-122"/>
                <a:sym typeface="Symbol" panose="05050102010706020507" pitchFamily="18" charset="2"/>
              </a:rPr>
              <a:t>10</a:t>
            </a:r>
            <a:r>
              <a:rPr lang="zh-CN" altLang="en-US" sz="2800" dirty="0" smtClean="0">
                <a:solidFill>
                  <a:schemeClr val="bg1"/>
                </a:solidFill>
                <a:ea typeface="宋体" panose="02010600030101010101" pitchFamily="2" charset="-122"/>
                <a:sym typeface="Symbol" panose="05050102010706020507" pitchFamily="18" charset="2"/>
              </a:rPr>
              <a:t>小时</a:t>
            </a:r>
            <a:r>
              <a:rPr lang="en-US" altLang="zh-CN" sz="2800" dirty="0" smtClean="0">
                <a:solidFill>
                  <a:schemeClr val="bg1"/>
                </a:solidFill>
                <a:ea typeface="宋体" panose="02010600030101010101" pitchFamily="2" charset="-122"/>
                <a:sym typeface="Symbol" panose="05050102010706020507" pitchFamily="18" charset="2"/>
              </a:rPr>
              <a:t>+</a:t>
            </a:r>
            <a:r>
              <a:rPr lang="zh-CN" altLang="en-US" sz="2800" dirty="0" smtClean="0">
                <a:solidFill>
                  <a:schemeClr val="bg1"/>
                </a:solidFill>
                <a:ea typeface="宋体" panose="02010600030101010101" pitchFamily="2" charset="-122"/>
                <a:sym typeface="Symbol" panose="05050102010706020507" pitchFamily="18" charset="2"/>
              </a:rPr>
              <a:t>（</a:t>
            </a:r>
            <a:r>
              <a:rPr lang="zh-CN" altLang="en-US" sz="2800" dirty="0" smtClean="0">
                <a:solidFill>
                  <a:schemeClr val="bg1"/>
                </a:solidFill>
                <a:ea typeface="宋体" panose="02010600030101010101" pitchFamily="2" charset="-122"/>
                <a:sym typeface="Symbol" panose="05050102010706020507" pitchFamily="18" charset="2"/>
              </a:rPr>
              <a:t>基于</a:t>
            </a:r>
            <a:r>
              <a:rPr lang="en-US" altLang="zh-CN" sz="2800" dirty="0" err="1" smtClean="0">
                <a:solidFill>
                  <a:schemeClr val="bg1"/>
                </a:solidFill>
                <a:ea typeface="宋体" panose="02010600030101010101" pitchFamily="2" charset="-122"/>
                <a:sym typeface="Symbol" panose="05050102010706020507" pitchFamily="18" charset="2"/>
              </a:rPr>
              <a:t>zonotope</a:t>
            </a:r>
            <a:r>
              <a:rPr lang="zh-CN" altLang="en-US" sz="2800" dirty="0" smtClean="0">
                <a:solidFill>
                  <a:schemeClr val="bg1"/>
                </a:solidFill>
                <a:ea typeface="宋体" panose="02010600030101010101" pitchFamily="2" charset="-122"/>
                <a:sym typeface="Symbol" panose="05050102010706020507" pitchFamily="18" charset="2"/>
              </a:rPr>
              <a:t>）</a:t>
            </a:r>
            <a:endParaRPr lang="en-US" altLang="zh-CN" sz="2800" dirty="0" smtClean="0">
              <a:solidFill>
                <a:schemeClr val="bg1"/>
              </a:solidFill>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22722790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a:t>总结</a:t>
            </a:r>
            <a:endParaRPr lang="zh-CN" altLang="en-US" dirty="0" smtClean="0"/>
          </a:p>
        </p:txBody>
      </p:sp>
      <p:sp>
        <p:nvSpPr>
          <p:cNvPr id="4" name="Rectangle 3"/>
          <p:cNvSpPr txBox="1">
            <a:spLocks noChangeArrowheads="1"/>
          </p:cNvSpPr>
          <p:nvPr/>
        </p:nvSpPr>
        <p:spPr bwMode="gray">
          <a:xfrm>
            <a:off x="1292029" y="2092817"/>
            <a:ext cx="7394771" cy="408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dirty="0" smtClean="0">
                <a:solidFill>
                  <a:schemeClr val="bg1"/>
                </a:solidFill>
                <a:ea typeface="宋体" panose="02010600030101010101" pitchFamily="2" charset="-122"/>
                <a:sym typeface="Symbol" panose="05050102010706020507" pitchFamily="18" charset="2"/>
              </a:rPr>
              <a:t>使用基于仿真的方法计算了抽象模型可达集过近似，并通过过近似验证了抽象模型满足安全性质，相比基于</a:t>
            </a:r>
            <a:r>
              <a:rPr lang="en-US" altLang="zh-CN" dirty="0" err="1" smtClean="0">
                <a:solidFill>
                  <a:schemeClr val="bg1"/>
                </a:solidFill>
                <a:ea typeface="宋体" panose="02010600030101010101" pitchFamily="2" charset="-122"/>
                <a:sym typeface="Symbol" panose="05050102010706020507" pitchFamily="18" charset="2"/>
              </a:rPr>
              <a:t>zonotope</a:t>
            </a:r>
            <a:r>
              <a:rPr lang="zh-CN" altLang="en-US" dirty="0" smtClean="0">
                <a:solidFill>
                  <a:schemeClr val="bg1"/>
                </a:solidFill>
                <a:ea typeface="宋体" panose="02010600030101010101" pitchFamily="2" charset="-122"/>
                <a:sym typeface="Symbol" panose="05050102010706020507" pitchFamily="18" charset="2"/>
              </a:rPr>
              <a:t>计算而言效率</a:t>
            </a:r>
            <a:endParaRPr lang="en-US" altLang="zh-CN" dirty="0" smtClean="0">
              <a:solidFill>
                <a:schemeClr val="bg1"/>
              </a:solidFill>
              <a:ea typeface="宋体" panose="02010600030101010101" pitchFamily="2" charset="-122"/>
              <a:sym typeface="Symbol" panose="05050102010706020507" pitchFamily="18" charset="2"/>
            </a:endParaRPr>
          </a:p>
          <a:p>
            <a:pPr>
              <a:buSzPct val="90000"/>
            </a:pPr>
            <a:r>
              <a:rPr lang="zh-CN" altLang="en-US" dirty="0" smtClean="0">
                <a:solidFill>
                  <a:schemeClr val="bg1"/>
                </a:solidFill>
                <a:ea typeface="宋体" panose="02010600030101010101" pitchFamily="2" charset="-122"/>
                <a:sym typeface="Symbol" panose="05050102010706020507" pitchFamily="18" charset="2"/>
              </a:rPr>
              <a:t>通过可达集一致性测试方法判断真实系统是否不满足可达集一致性关系</a:t>
            </a:r>
            <a:endParaRPr lang="en-US" altLang="zh-CN" dirty="0" smtClean="0">
              <a:solidFill>
                <a:schemeClr val="bg1"/>
              </a:solidFill>
              <a:ea typeface="宋体" panose="02010600030101010101" pitchFamily="2" charset="-122"/>
              <a:sym typeface="Symbol" panose="05050102010706020507" pitchFamily="18" charset="2"/>
            </a:endParaRPr>
          </a:p>
          <a:p>
            <a:pPr>
              <a:buSzPct val="90000"/>
            </a:pPr>
            <a:r>
              <a:rPr lang="zh-CN" altLang="en-US" dirty="0" smtClean="0">
                <a:solidFill>
                  <a:schemeClr val="bg1"/>
                </a:solidFill>
                <a:ea typeface="宋体" panose="02010600030101010101" pitchFamily="2" charset="-122"/>
                <a:sym typeface="Symbol" panose="05050102010706020507" pitchFamily="18" charset="2"/>
              </a:rPr>
              <a:t>案例中通过大量测试说明在给定场景下一定程度上车载</a:t>
            </a:r>
            <a:r>
              <a:rPr lang="en-US" altLang="zh-CN" dirty="0" smtClean="0">
                <a:solidFill>
                  <a:schemeClr val="bg1"/>
                </a:solidFill>
                <a:ea typeface="宋体" panose="02010600030101010101" pitchFamily="2" charset="-122"/>
                <a:sym typeface="Symbol" panose="05050102010706020507" pitchFamily="18" charset="2"/>
              </a:rPr>
              <a:t>ATP</a:t>
            </a:r>
            <a:r>
              <a:rPr lang="zh-CN" altLang="en-US" dirty="0" smtClean="0">
                <a:solidFill>
                  <a:schemeClr val="bg1"/>
                </a:solidFill>
                <a:ea typeface="宋体" panose="02010600030101010101" pitchFamily="2" charset="-122"/>
                <a:sym typeface="Symbol" panose="05050102010706020507" pitchFamily="18" charset="2"/>
              </a:rPr>
              <a:t>系统是安全的</a:t>
            </a:r>
            <a:endParaRPr lang="en-US" altLang="zh-CN" dirty="0" smtClean="0">
              <a:solidFill>
                <a:schemeClr val="bg1"/>
              </a:solidFill>
              <a:ea typeface="宋体" panose="02010600030101010101" pitchFamily="2" charset="-122"/>
              <a:sym typeface="Symbol" panose="05050102010706020507" pitchFamily="18" charset="2"/>
            </a:endParaRPr>
          </a:p>
        </p:txBody>
      </p:sp>
    </p:spTree>
    <p:extLst>
      <p:ext uri="{BB962C8B-B14F-4D97-AF65-F5344CB8AC3E}">
        <p14:creationId xmlns:p14="http://schemas.microsoft.com/office/powerpoint/2010/main" val="324565029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subTitle" idx="1"/>
          </p:nvPr>
        </p:nvSpPr>
        <p:spPr/>
        <p:txBody>
          <a:bodyPr/>
          <a:lstStyle/>
          <a:p>
            <a:pPr eaLnBrk="1" hangingPunct="1"/>
            <a:r>
              <a:rPr lang="en-US" altLang="zh-CN" smtClean="0">
                <a:ea typeface="宋体" panose="02010600030101010101" pitchFamily="2" charset="-122"/>
              </a:rPr>
              <a:t>www.themegallery.com</a:t>
            </a:r>
          </a:p>
        </p:txBody>
      </p:sp>
      <p:sp>
        <p:nvSpPr>
          <p:cNvPr id="36867" name="Rectangle 4"/>
          <p:cNvSpPr>
            <a:spLocks noGrp="1" noChangeArrowheads="1"/>
          </p:cNvSpPr>
          <p:nvPr>
            <p:ph type="ctrTitle"/>
          </p:nvPr>
        </p:nvSpPr>
        <p:spPr>
          <a:xfrm>
            <a:off x="1807354" y="2676285"/>
            <a:ext cx="5283200" cy="1470025"/>
          </a:xfrm>
        </p:spPr>
        <p:txBody>
          <a:bodyPr/>
          <a:lstStyle/>
          <a:p>
            <a:pPr algn="ctr" eaLnBrk="1" hangingPunct="1"/>
            <a:r>
              <a:rPr lang="zh-CN" altLang="en-US" sz="6000" dirty="0" smtClean="0">
                <a:solidFill>
                  <a:schemeClr val="bg1"/>
                </a:solidFill>
                <a:latin typeface="+mn-lt"/>
                <a:ea typeface="宋体" panose="02010600030101010101" pitchFamily="2" charset="-122"/>
              </a:rPr>
              <a:t>谢谢</a:t>
            </a:r>
            <a:r>
              <a:rPr lang="en-US" altLang="zh-CN" sz="6000" dirty="0" smtClean="0">
                <a:solidFill>
                  <a:schemeClr val="bg1"/>
                </a:solidFill>
                <a:ea typeface="宋体" panose="02010600030101010101" pitchFamily="2" charset="-122"/>
              </a:rPr>
              <a:t>!</a:t>
            </a:r>
          </a:p>
        </p:txBody>
      </p:sp>
    </p:spTree>
    <p:extLst>
      <p:ext uri="{BB962C8B-B14F-4D97-AF65-F5344CB8AC3E}">
        <p14:creationId xmlns:p14="http://schemas.microsoft.com/office/powerpoint/2010/main" val="279051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9200" y="412931"/>
            <a:ext cx="7467600" cy="417513"/>
          </a:xfrm>
        </p:spPr>
        <p:txBody>
          <a:bodyPr/>
          <a:lstStyle/>
          <a:p>
            <a:r>
              <a:rPr lang="zh-CN" altLang="en-US" dirty="0" smtClean="0"/>
              <a:t>目录</a:t>
            </a:r>
            <a:endParaRPr lang="zh-CN" altLang="en-US" dirty="0"/>
          </a:p>
        </p:txBody>
      </p:sp>
      <p:grpSp>
        <p:nvGrpSpPr>
          <p:cNvPr id="4" name="Group 3"/>
          <p:cNvGrpSpPr>
            <a:grpSpLocks/>
          </p:cNvGrpSpPr>
          <p:nvPr/>
        </p:nvGrpSpPr>
        <p:grpSpPr bwMode="auto">
          <a:xfrm>
            <a:off x="1879330" y="2355699"/>
            <a:ext cx="5311775" cy="688975"/>
            <a:chOff x="720" y="1392"/>
            <a:chExt cx="4058" cy="480"/>
          </a:xfrm>
          <a:solidFill>
            <a:schemeClr val="tx1"/>
          </a:solidFill>
        </p:grpSpPr>
        <p:sp>
          <p:nvSpPr>
            <p:cNvPr id="5" name="AutoShape 4"/>
            <p:cNvSpPr>
              <a:spLocks noChangeArrowheads="1"/>
            </p:cNvSpPr>
            <p:nvPr/>
          </p:nvSpPr>
          <p:spPr bwMode="gray">
            <a:xfrm>
              <a:off x="720" y="1392"/>
              <a:ext cx="4058" cy="48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nvGrpSpPr>
            <p:cNvPr id="6" name="Group 5"/>
            <p:cNvGrpSpPr>
              <a:grpSpLocks/>
            </p:cNvGrpSpPr>
            <p:nvPr/>
          </p:nvGrpSpPr>
          <p:grpSpPr bwMode="auto">
            <a:xfrm>
              <a:off x="730" y="1407"/>
              <a:ext cx="4043" cy="444"/>
              <a:chOff x="744" y="1407"/>
              <a:chExt cx="3988" cy="444"/>
            </a:xfrm>
            <a:grpFill/>
          </p:grpSpPr>
          <p:sp>
            <p:nvSpPr>
              <p:cNvPr id="7" name="AutoShape 6"/>
              <p:cNvSpPr>
                <a:spLocks noChangeArrowheads="1"/>
              </p:cNvSpPr>
              <p:nvPr/>
            </p:nvSpPr>
            <p:spPr bwMode="gray">
              <a:xfrm>
                <a:off x="744" y="1736"/>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sp>
            <p:nvSpPr>
              <p:cNvPr id="8" name="AutoShape 7"/>
              <p:cNvSpPr>
                <a:spLocks noChangeArrowheads="1"/>
              </p:cNvSpPr>
              <p:nvPr/>
            </p:nvSpPr>
            <p:spPr bwMode="gray">
              <a:xfrm>
                <a:off x="744" y="1407"/>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grpSp>
      <p:grpSp>
        <p:nvGrpSpPr>
          <p:cNvPr id="9" name="Group 8"/>
          <p:cNvGrpSpPr>
            <a:grpSpLocks/>
          </p:cNvGrpSpPr>
          <p:nvPr/>
        </p:nvGrpSpPr>
        <p:grpSpPr bwMode="auto">
          <a:xfrm>
            <a:off x="1879330" y="3220887"/>
            <a:ext cx="5311775" cy="688975"/>
            <a:chOff x="720" y="1392"/>
            <a:chExt cx="4058" cy="480"/>
          </a:xfrm>
          <a:solidFill>
            <a:schemeClr val="bg1"/>
          </a:solidFill>
        </p:grpSpPr>
        <p:sp>
          <p:nvSpPr>
            <p:cNvPr id="10" name="AutoShape 9"/>
            <p:cNvSpPr>
              <a:spLocks noChangeArrowheads="1"/>
            </p:cNvSpPr>
            <p:nvPr/>
          </p:nvSpPr>
          <p:spPr bwMode="gray">
            <a:xfrm>
              <a:off x="720" y="1392"/>
              <a:ext cx="4058" cy="48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nvGrpSpPr>
            <p:cNvPr id="11" name="Group 10"/>
            <p:cNvGrpSpPr>
              <a:grpSpLocks/>
            </p:cNvGrpSpPr>
            <p:nvPr/>
          </p:nvGrpSpPr>
          <p:grpSpPr bwMode="auto">
            <a:xfrm>
              <a:off x="730" y="1407"/>
              <a:ext cx="4043" cy="444"/>
              <a:chOff x="744" y="1407"/>
              <a:chExt cx="3988" cy="444"/>
            </a:xfrm>
            <a:grpFill/>
          </p:grpSpPr>
          <p:sp>
            <p:nvSpPr>
              <p:cNvPr id="12" name="AutoShape 11"/>
              <p:cNvSpPr>
                <a:spLocks noChangeArrowheads="1"/>
              </p:cNvSpPr>
              <p:nvPr/>
            </p:nvSpPr>
            <p:spPr bwMode="gray">
              <a:xfrm>
                <a:off x="744" y="1736"/>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sp>
            <p:nvSpPr>
              <p:cNvPr id="13" name="AutoShape 12"/>
              <p:cNvSpPr>
                <a:spLocks noChangeArrowheads="1"/>
              </p:cNvSpPr>
              <p:nvPr/>
            </p:nvSpPr>
            <p:spPr bwMode="gray">
              <a:xfrm>
                <a:off x="744" y="1407"/>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grpSp>
      <p:grpSp>
        <p:nvGrpSpPr>
          <p:cNvPr id="14" name="Group 13"/>
          <p:cNvGrpSpPr>
            <a:grpSpLocks/>
          </p:cNvGrpSpPr>
          <p:nvPr/>
        </p:nvGrpSpPr>
        <p:grpSpPr bwMode="auto">
          <a:xfrm>
            <a:off x="1879330" y="4078137"/>
            <a:ext cx="5311775" cy="688975"/>
            <a:chOff x="720" y="1392"/>
            <a:chExt cx="4058" cy="480"/>
          </a:xfrm>
          <a:solidFill>
            <a:schemeClr val="tx1"/>
          </a:solidFill>
        </p:grpSpPr>
        <p:sp>
          <p:nvSpPr>
            <p:cNvPr id="15" name="AutoShape 14"/>
            <p:cNvSpPr>
              <a:spLocks noChangeArrowheads="1"/>
            </p:cNvSpPr>
            <p:nvPr/>
          </p:nvSpPr>
          <p:spPr bwMode="gray">
            <a:xfrm>
              <a:off x="720" y="1392"/>
              <a:ext cx="4058" cy="48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nvGrpSpPr>
            <p:cNvPr id="16" name="Group 15"/>
            <p:cNvGrpSpPr>
              <a:grpSpLocks/>
            </p:cNvGrpSpPr>
            <p:nvPr/>
          </p:nvGrpSpPr>
          <p:grpSpPr bwMode="auto">
            <a:xfrm>
              <a:off x="730" y="1407"/>
              <a:ext cx="4043" cy="444"/>
              <a:chOff x="744" y="1407"/>
              <a:chExt cx="3988" cy="444"/>
            </a:xfrm>
            <a:grpFill/>
          </p:grpSpPr>
          <p:sp>
            <p:nvSpPr>
              <p:cNvPr id="17" name="AutoShape 16"/>
              <p:cNvSpPr>
                <a:spLocks noChangeArrowheads="1"/>
              </p:cNvSpPr>
              <p:nvPr/>
            </p:nvSpPr>
            <p:spPr bwMode="gray">
              <a:xfrm>
                <a:off x="744" y="1736"/>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sp>
            <p:nvSpPr>
              <p:cNvPr id="18" name="AutoShape 17"/>
              <p:cNvSpPr>
                <a:spLocks noChangeArrowheads="1"/>
              </p:cNvSpPr>
              <p:nvPr/>
            </p:nvSpPr>
            <p:spPr bwMode="gray">
              <a:xfrm>
                <a:off x="744" y="1407"/>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grpSp>
      <p:grpSp>
        <p:nvGrpSpPr>
          <p:cNvPr id="19" name="Group 18"/>
          <p:cNvGrpSpPr>
            <a:grpSpLocks/>
          </p:cNvGrpSpPr>
          <p:nvPr/>
        </p:nvGrpSpPr>
        <p:grpSpPr bwMode="auto">
          <a:xfrm>
            <a:off x="1879330" y="1492099"/>
            <a:ext cx="5311775" cy="688975"/>
            <a:chOff x="720" y="1392"/>
            <a:chExt cx="4058" cy="480"/>
          </a:xfrm>
          <a:solidFill>
            <a:schemeClr val="bg1"/>
          </a:solidFill>
        </p:grpSpPr>
        <p:sp>
          <p:nvSpPr>
            <p:cNvPr id="20" name="AutoShape 19"/>
            <p:cNvSpPr>
              <a:spLocks noChangeArrowheads="1"/>
            </p:cNvSpPr>
            <p:nvPr/>
          </p:nvSpPr>
          <p:spPr bwMode="gray">
            <a:xfrm>
              <a:off x="720" y="1392"/>
              <a:ext cx="4058" cy="48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nvGrpSpPr>
            <p:cNvPr id="21" name="Group 20"/>
            <p:cNvGrpSpPr>
              <a:grpSpLocks/>
            </p:cNvGrpSpPr>
            <p:nvPr/>
          </p:nvGrpSpPr>
          <p:grpSpPr bwMode="auto">
            <a:xfrm>
              <a:off x="730" y="1407"/>
              <a:ext cx="4043" cy="444"/>
              <a:chOff x="744" y="1407"/>
              <a:chExt cx="3988" cy="444"/>
            </a:xfrm>
            <a:grpFill/>
          </p:grpSpPr>
          <p:sp>
            <p:nvSpPr>
              <p:cNvPr id="22" name="AutoShape 21"/>
              <p:cNvSpPr>
                <a:spLocks noChangeArrowheads="1"/>
              </p:cNvSpPr>
              <p:nvPr/>
            </p:nvSpPr>
            <p:spPr bwMode="gray">
              <a:xfrm>
                <a:off x="744" y="1736"/>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sp>
            <p:nvSpPr>
              <p:cNvPr id="23" name="AutoShape 22"/>
              <p:cNvSpPr>
                <a:spLocks noChangeArrowheads="1"/>
              </p:cNvSpPr>
              <p:nvPr/>
            </p:nvSpPr>
            <p:spPr bwMode="gray">
              <a:xfrm>
                <a:off x="744" y="1407"/>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grpSp>
      <p:sp>
        <p:nvSpPr>
          <p:cNvPr id="24" name="Text Box 23"/>
          <p:cNvSpPr txBox="1">
            <a:spLocks noChangeArrowheads="1"/>
          </p:cNvSpPr>
          <p:nvPr/>
        </p:nvSpPr>
        <p:spPr bwMode="white">
          <a:xfrm>
            <a:off x="2346055" y="1606399"/>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alpha val="50000"/>
                    </a:srgbClr>
                  </a:outerShdw>
                </a:effectLst>
              </a14:hiddenEffects>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914400" indent="-457200">
              <a:spcBef>
                <a:spcPct val="20000"/>
              </a:spcBef>
              <a:buChar char="–"/>
              <a:defRPr sz="2800">
                <a:solidFill>
                  <a:srgbClr val="000000"/>
                </a:solidFill>
                <a:latin typeface="Arial" panose="020B0604020202020204" pitchFamily="34" charset="0"/>
              </a:defRPr>
            </a:lvl2pPr>
            <a:lvl3pPr marL="1371600" indent="-457200">
              <a:spcBef>
                <a:spcPct val="20000"/>
              </a:spcBef>
              <a:buChar char="•"/>
              <a:defRPr sz="2400">
                <a:solidFill>
                  <a:srgbClr val="000000"/>
                </a:solidFill>
                <a:latin typeface="Arial" panose="020B0604020202020204" pitchFamily="34" charset="0"/>
              </a:defRPr>
            </a:lvl3pPr>
            <a:lvl4pPr marL="1828800" indent="-457200">
              <a:spcBef>
                <a:spcPct val="20000"/>
              </a:spcBef>
              <a:buChar char="–"/>
              <a:defRPr sz="2000">
                <a:solidFill>
                  <a:srgbClr val="000000"/>
                </a:solidFill>
                <a:latin typeface="Arial" panose="020B0604020202020204" pitchFamily="34" charset="0"/>
              </a:defRPr>
            </a:lvl4pPr>
            <a:lvl5pPr marL="2286000" indent="-457200">
              <a:spcBef>
                <a:spcPct val="20000"/>
              </a:spcBef>
              <a:buChar char="»"/>
              <a:defRPr sz="2000">
                <a:solidFill>
                  <a:srgbClr val="000000"/>
                </a:solidFill>
                <a:latin typeface="Arial" panose="020B0604020202020204" pitchFamily="34" charset="0"/>
              </a:defRPr>
            </a:lvl5pPr>
            <a:lvl6pPr marL="2743200" indent="-457200" eaLnBrk="0" fontAlgn="base" hangingPunct="0">
              <a:spcBef>
                <a:spcPct val="20000"/>
              </a:spcBef>
              <a:spcAft>
                <a:spcPct val="0"/>
              </a:spcAft>
              <a:buChar char="»"/>
              <a:defRPr sz="2000">
                <a:solidFill>
                  <a:srgbClr val="000000"/>
                </a:solidFill>
                <a:latin typeface="Arial" panose="020B0604020202020204" pitchFamily="34" charset="0"/>
              </a:defRPr>
            </a:lvl6pPr>
            <a:lvl7pPr marL="3200400" indent="-457200" eaLnBrk="0" fontAlgn="base" hangingPunct="0">
              <a:spcBef>
                <a:spcPct val="20000"/>
              </a:spcBef>
              <a:spcAft>
                <a:spcPct val="0"/>
              </a:spcAft>
              <a:buChar char="»"/>
              <a:defRPr sz="2000">
                <a:solidFill>
                  <a:srgbClr val="000000"/>
                </a:solidFill>
                <a:latin typeface="Arial" panose="020B0604020202020204" pitchFamily="34" charset="0"/>
              </a:defRPr>
            </a:lvl7pPr>
            <a:lvl8pPr marL="3657600" indent="-457200" eaLnBrk="0" fontAlgn="base" hangingPunct="0">
              <a:spcBef>
                <a:spcPct val="20000"/>
              </a:spcBef>
              <a:spcAft>
                <a:spcPct val="0"/>
              </a:spcAft>
              <a:buChar char="»"/>
              <a:defRPr sz="2000">
                <a:solidFill>
                  <a:srgbClr val="000000"/>
                </a:solidFill>
                <a:latin typeface="Arial" panose="020B0604020202020204" pitchFamily="34" charset="0"/>
              </a:defRPr>
            </a:lvl8pPr>
            <a:lvl9pPr marL="4114800" indent="-4572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Clr>
                <a:schemeClr val="tx1"/>
              </a:buClr>
              <a:buFontTx/>
              <a:buNone/>
            </a:pPr>
            <a:r>
              <a:rPr lang="zh-CN" altLang="en-US" sz="2400" b="1" dirty="0" smtClean="0">
                <a:solidFill>
                  <a:srgbClr val="FFFFFF"/>
                </a:solidFill>
                <a:ea typeface="宋体" panose="02010600030101010101" pitchFamily="2" charset="-122"/>
                <a:cs typeface="Arial" panose="020B0604020202020204" pitchFamily="34" charset="0"/>
              </a:rPr>
              <a:t>一致性测试问题</a:t>
            </a:r>
            <a:endParaRPr lang="en-US" altLang="zh-CN" sz="2400" b="1" dirty="0">
              <a:solidFill>
                <a:srgbClr val="FFFFFF"/>
              </a:solidFill>
              <a:ea typeface="宋体" panose="02010600030101010101" pitchFamily="2" charset="-122"/>
              <a:cs typeface="Arial" panose="020B0604020202020204" pitchFamily="34" charset="0"/>
            </a:endParaRPr>
          </a:p>
        </p:txBody>
      </p:sp>
      <p:sp>
        <p:nvSpPr>
          <p:cNvPr id="25" name="Text Box 24"/>
          <p:cNvSpPr txBox="1">
            <a:spLocks noChangeArrowheads="1"/>
          </p:cNvSpPr>
          <p:nvPr/>
        </p:nvSpPr>
        <p:spPr bwMode="white">
          <a:xfrm>
            <a:off x="2357168" y="2463649"/>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alpha val="50000"/>
                    </a:srgbClr>
                  </a:outerShdw>
                </a:effectLst>
              </a14:hiddenEffects>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914400" indent="-457200">
              <a:spcBef>
                <a:spcPct val="20000"/>
              </a:spcBef>
              <a:buChar char="–"/>
              <a:defRPr sz="2800">
                <a:solidFill>
                  <a:srgbClr val="000000"/>
                </a:solidFill>
                <a:latin typeface="Arial" panose="020B0604020202020204" pitchFamily="34" charset="0"/>
              </a:defRPr>
            </a:lvl2pPr>
            <a:lvl3pPr marL="1371600" indent="-457200">
              <a:spcBef>
                <a:spcPct val="20000"/>
              </a:spcBef>
              <a:buChar char="•"/>
              <a:defRPr sz="2400">
                <a:solidFill>
                  <a:srgbClr val="000000"/>
                </a:solidFill>
                <a:latin typeface="Arial" panose="020B0604020202020204" pitchFamily="34" charset="0"/>
              </a:defRPr>
            </a:lvl3pPr>
            <a:lvl4pPr marL="1828800" indent="-457200">
              <a:spcBef>
                <a:spcPct val="20000"/>
              </a:spcBef>
              <a:buChar char="–"/>
              <a:defRPr sz="2000">
                <a:solidFill>
                  <a:srgbClr val="000000"/>
                </a:solidFill>
                <a:latin typeface="Arial" panose="020B0604020202020204" pitchFamily="34" charset="0"/>
              </a:defRPr>
            </a:lvl4pPr>
            <a:lvl5pPr marL="2286000" indent="-457200">
              <a:spcBef>
                <a:spcPct val="20000"/>
              </a:spcBef>
              <a:buChar char="»"/>
              <a:defRPr sz="2000">
                <a:solidFill>
                  <a:srgbClr val="000000"/>
                </a:solidFill>
                <a:latin typeface="Arial" panose="020B0604020202020204" pitchFamily="34" charset="0"/>
              </a:defRPr>
            </a:lvl5pPr>
            <a:lvl6pPr marL="2743200" indent="-457200" eaLnBrk="0" fontAlgn="base" hangingPunct="0">
              <a:spcBef>
                <a:spcPct val="20000"/>
              </a:spcBef>
              <a:spcAft>
                <a:spcPct val="0"/>
              </a:spcAft>
              <a:buChar char="»"/>
              <a:defRPr sz="2000">
                <a:solidFill>
                  <a:srgbClr val="000000"/>
                </a:solidFill>
                <a:latin typeface="Arial" panose="020B0604020202020204" pitchFamily="34" charset="0"/>
              </a:defRPr>
            </a:lvl6pPr>
            <a:lvl7pPr marL="3200400" indent="-457200" eaLnBrk="0" fontAlgn="base" hangingPunct="0">
              <a:spcBef>
                <a:spcPct val="20000"/>
              </a:spcBef>
              <a:spcAft>
                <a:spcPct val="0"/>
              </a:spcAft>
              <a:buChar char="»"/>
              <a:defRPr sz="2000">
                <a:solidFill>
                  <a:srgbClr val="000000"/>
                </a:solidFill>
                <a:latin typeface="Arial" panose="020B0604020202020204" pitchFamily="34" charset="0"/>
              </a:defRPr>
            </a:lvl7pPr>
            <a:lvl8pPr marL="3657600" indent="-457200" eaLnBrk="0" fontAlgn="base" hangingPunct="0">
              <a:spcBef>
                <a:spcPct val="20000"/>
              </a:spcBef>
              <a:spcAft>
                <a:spcPct val="0"/>
              </a:spcAft>
              <a:buChar char="»"/>
              <a:defRPr sz="2000">
                <a:solidFill>
                  <a:srgbClr val="000000"/>
                </a:solidFill>
                <a:latin typeface="Arial" panose="020B0604020202020204" pitchFamily="34" charset="0"/>
              </a:defRPr>
            </a:lvl8pPr>
            <a:lvl9pPr marL="4114800" indent="-4572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Clr>
                <a:schemeClr val="tx1"/>
              </a:buClr>
              <a:buFontTx/>
              <a:buNone/>
            </a:pPr>
            <a:r>
              <a:rPr lang="zh-CN" altLang="en-US" sz="2400" b="1" dirty="0" smtClean="0">
                <a:solidFill>
                  <a:schemeClr val="bg1"/>
                </a:solidFill>
                <a:ea typeface="宋体" panose="02010600030101010101" pitchFamily="2" charset="-122"/>
                <a:cs typeface="Arial" panose="020B0604020202020204" pitchFamily="34" charset="0"/>
              </a:rPr>
              <a:t>一致性关系的选取</a:t>
            </a:r>
            <a:endParaRPr lang="en-US" altLang="zh-CN" sz="2400" b="1" dirty="0">
              <a:solidFill>
                <a:schemeClr val="bg1"/>
              </a:solidFill>
              <a:ea typeface="宋体" panose="02010600030101010101" pitchFamily="2" charset="-122"/>
              <a:cs typeface="Arial" panose="020B0604020202020204" pitchFamily="34" charset="0"/>
            </a:endParaRPr>
          </a:p>
        </p:txBody>
      </p:sp>
      <p:sp>
        <p:nvSpPr>
          <p:cNvPr id="26" name="Text Box 25"/>
          <p:cNvSpPr txBox="1">
            <a:spLocks noChangeArrowheads="1"/>
          </p:cNvSpPr>
          <p:nvPr/>
        </p:nvSpPr>
        <p:spPr bwMode="white">
          <a:xfrm>
            <a:off x="2357168" y="3322487"/>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alpha val="50000"/>
                    </a:srgbClr>
                  </a:outerShdw>
                </a:effectLst>
              </a14:hiddenEffects>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914400" indent="-457200">
              <a:spcBef>
                <a:spcPct val="20000"/>
              </a:spcBef>
              <a:buChar char="–"/>
              <a:defRPr sz="2800">
                <a:solidFill>
                  <a:srgbClr val="000000"/>
                </a:solidFill>
                <a:latin typeface="Arial" panose="020B0604020202020204" pitchFamily="34" charset="0"/>
              </a:defRPr>
            </a:lvl2pPr>
            <a:lvl3pPr marL="1371600" indent="-457200">
              <a:spcBef>
                <a:spcPct val="20000"/>
              </a:spcBef>
              <a:buChar char="•"/>
              <a:defRPr sz="2400">
                <a:solidFill>
                  <a:srgbClr val="000000"/>
                </a:solidFill>
                <a:latin typeface="Arial" panose="020B0604020202020204" pitchFamily="34" charset="0"/>
              </a:defRPr>
            </a:lvl3pPr>
            <a:lvl4pPr marL="1828800" indent="-457200">
              <a:spcBef>
                <a:spcPct val="20000"/>
              </a:spcBef>
              <a:buChar char="–"/>
              <a:defRPr sz="2000">
                <a:solidFill>
                  <a:srgbClr val="000000"/>
                </a:solidFill>
                <a:latin typeface="Arial" panose="020B0604020202020204" pitchFamily="34" charset="0"/>
              </a:defRPr>
            </a:lvl4pPr>
            <a:lvl5pPr marL="2286000" indent="-457200">
              <a:spcBef>
                <a:spcPct val="20000"/>
              </a:spcBef>
              <a:buChar char="»"/>
              <a:defRPr sz="2000">
                <a:solidFill>
                  <a:srgbClr val="000000"/>
                </a:solidFill>
                <a:latin typeface="Arial" panose="020B0604020202020204" pitchFamily="34" charset="0"/>
              </a:defRPr>
            </a:lvl5pPr>
            <a:lvl6pPr marL="2743200" indent="-457200" eaLnBrk="0" fontAlgn="base" hangingPunct="0">
              <a:spcBef>
                <a:spcPct val="20000"/>
              </a:spcBef>
              <a:spcAft>
                <a:spcPct val="0"/>
              </a:spcAft>
              <a:buChar char="»"/>
              <a:defRPr sz="2000">
                <a:solidFill>
                  <a:srgbClr val="000000"/>
                </a:solidFill>
                <a:latin typeface="Arial" panose="020B0604020202020204" pitchFamily="34" charset="0"/>
              </a:defRPr>
            </a:lvl6pPr>
            <a:lvl7pPr marL="3200400" indent="-457200" eaLnBrk="0" fontAlgn="base" hangingPunct="0">
              <a:spcBef>
                <a:spcPct val="20000"/>
              </a:spcBef>
              <a:spcAft>
                <a:spcPct val="0"/>
              </a:spcAft>
              <a:buChar char="»"/>
              <a:defRPr sz="2000">
                <a:solidFill>
                  <a:srgbClr val="000000"/>
                </a:solidFill>
                <a:latin typeface="Arial" panose="020B0604020202020204" pitchFamily="34" charset="0"/>
              </a:defRPr>
            </a:lvl7pPr>
            <a:lvl8pPr marL="3657600" indent="-457200" eaLnBrk="0" fontAlgn="base" hangingPunct="0">
              <a:spcBef>
                <a:spcPct val="20000"/>
              </a:spcBef>
              <a:spcAft>
                <a:spcPct val="0"/>
              </a:spcAft>
              <a:buChar char="»"/>
              <a:defRPr sz="2000">
                <a:solidFill>
                  <a:srgbClr val="000000"/>
                </a:solidFill>
                <a:latin typeface="Arial" panose="020B0604020202020204" pitchFamily="34" charset="0"/>
              </a:defRPr>
            </a:lvl8pPr>
            <a:lvl9pPr marL="4114800" indent="-4572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Clr>
                <a:schemeClr val="tx1"/>
              </a:buClr>
              <a:buFontTx/>
              <a:buNone/>
            </a:pPr>
            <a:r>
              <a:rPr lang="zh-CN" altLang="en-US" sz="2400" b="1" dirty="0" smtClean="0">
                <a:solidFill>
                  <a:srgbClr val="FFFFFF"/>
                </a:solidFill>
                <a:ea typeface="宋体" panose="02010600030101010101" pitchFamily="2" charset="-122"/>
                <a:cs typeface="Arial" panose="020B0604020202020204" pitchFamily="34" charset="0"/>
              </a:rPr>
              <a:t>可达集一致性测试</a:t>
            </a:r>
            <a:endParaRPr lang="en-US" altLang="zh-CN" sz="2400" b="1" dirty="0">
              <a:solidFill>
                <a:srgbClr val="FFFFFF"/>
              </a:solidFill>
              <a:ea typeface="宋体" panose="02010600030101010101" pitchFamily="2" charset="-122"/>
              <a:cs typeface="Arial" panose="020B0604020202020204" pitchFamily="34" charset="0"/>
            </a:endParaRPr>
          </a:p>
        </p:txBody>
      </p:sp>
      <p:sp>
        <p:nvSpPr>
          <p:cNvPr id="27" name="Text Box 26"/>
          <p:cNvSpPr txBox="1">
            <a:spLocks noChangeArrowheads="1"/>
          </p:cNvSpPr>
          <p:nvPr/>
        </p:nvSpPr>
        <p:spPr bwMode="white">
          <a:xfrm>
            <a:off x="2357168" y="4170212"/>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alpha val="50000"/>
                    </a:srgbClr>
                  </a:outerShdw>
                </a:effectLst>
              </a14:hiddenEffects>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914400" indent="-457200">
              <a:spcBef>
                <a:spcPct val="20000"/>
              </a:spcBef>
              <a:buChar char="–"/>
              <a:defRPr sz="2800">
                <a:solidFill>
                  <a:srgbClr val="000000"/>
                </a:solidFill>
                <a:latin typeface="Arial" panose="020B0604020202020204" pitchFamily="34" charset="0"/>
              </a:defRPr>
            </a:lvl2pPr>
            <a:lvl3pPr marL="1371600" indent="-457200">
              <a:spcBef>
                <a:spcPct val="20000"/>
              </a:spcBef>
              <a:buChar char="•"/>
              <a:defRPr sz="2400">
                <a:solidFill>
                  <a:srgbClr val="000000"/>
                </a:solidFill>
                <a:latin typeface="Arial" panose="020B0604020202020204" pitchFamily="34" charset="0"/>
              </a:defRPr>
            </a:lvl3pPr>
            <a:lvl4pPr marL="1828800" indent="-457200">
              <a:spcBef>
                <a:spcPct val="20000"/>
              </a:spcBef>
              <a:buChar char="–"/>
              <a:defRPr sz="2000">
                <a:solidFill>
                  <a:srgbClr val="000000"/>
                </a:solidFill>
                <a:latin typeface="Arial" panose="020B0604020202020204" pitchFamily="34" charset="0"/>
              </a:defRPr>
            </a:lvl4pPr>
            <a:lvl5pPr marL="2286000" indent="-457200">
              <a:spcBef>
                <a:spcPct val="20000"/>
              </a:spcBef>
              <a:buChar char="»"/>
              <a:defRPr sz="2000">
                <a:solidFill>
                  <a:srgbClr val="000000"/>
                </a:solidFill>
                <a:latin typeface="Arial" panose="020B0604020202020204" pitchFamily="34" charset="0"/>
              </a:defRPr>
            </a:lvl5pPr>
            <a:lvl6pPr marL="2743200" indent="-457200" eaLnBrk="0" fontAlgn="base" hangingPunct="0">
              <a:spcBef>
                <a:spcPct val="20000"/>
              </a:spcBef>
              <a:spcAft>
                <a:spcPct val="0"/>
              </a:spcAft>
              <a:buChar char="»"/>
              <a:defRPr sz="2000">
                <a:solidFill>
                  <a:srgbClr val="000000"/>
                </a:solidFill>
                <a:latin typeface="Arial" panose="020B0604020202020204" pitchFamily="34" charset="0"/>
              </a:defRPr>
            </a:lvl6pPr>
            <a:lvl7pPr marL="3200400" indent="-457200" eaLnBrk="0" fontAlgn="base" hangingPunct="0">
              <a:spcBef>
                <a:spcPct val="20000"/>
              </a:spcBef>
              <a:spcAft>
                <a:spcPct val="0"/>
              </a:spcAft>
              <a:buChar char="»"/>
              <a:defRPr sz="2000">
                <a:solidFill>
                  <a:srgbClr val="000000"/>
                </a:solidFill>
                <a:latin typeface="Arial" panose="020B0604020202020204" pitchFamily="34" charset="0"/>
              </a:defRPr>
            </a:lvl7pPr>
            <a:lvl8pPr marL="3657600" indent="-457200" eaLnBrk="0" fontAlgn="base" hangingPunct="0">
              <a:spcBef>
                <a:spcPct val="20000"/>
              </a:spcBef>
              <a:spcAft>
                <a:spcPct val="0"/>
              </a:spcAft>
              <a:buChar char="»"/>
              <a:defRPr sz="2000">
                <a:solidFill>
                  <a:srgbClr val="000000"/>
                </a:solidFill>
                <a:latin typeface="Arial" panose="020B0604020202020204" pitchFamily="34" charset="0"/>
              </a:defRPr>
            </a:lvl8pPr>
            <a:lvl9pPr marL="4114800" indent="-4572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Clr>
                <a:schemeClr val="tx1"/>
              </a:buClr>
              <a:buFontTx/>
              <a:buNone/>
            </a:pPr>
            <a:r>
              <a:rPr lang="zh-CN" altLang="en-US" sz="2400" b="1" dirty="0" smtClean="0">
                <a:solidFill>
                  <a:schemeClr val="bg1"/>
                </a:solidFill>
                <a:ea typeface="宋体" panose="02010600030101010101" pitchFamily="2" charset="-122"/>
                <a:cs typeface="Arial" panose="020B0604020202020204" pitchFamily="34" charset="0"/>
              </a:rPr>
              <a:t>基于仿真的可达集计算</a:t>
            </a:r>
            <a:r>
              <a:rPr lang="zh-CN" altLang="en-US" sz="2400" b="1" dirty="0">
                <a:solidFill>
                  <a:schemeClr val="bg1"/>
                </a:solidFill>
                <a:ea typeface="宋体" panose="02010600030101010101" pitchFamily="2" charset="-122"/>
                <a:cs typeface="Arial" panose="020B0604020202020204" pitchFamily="34" charset="0"/>
              </a:rPr>
              <a:t>与</a:t>
            </a:r>
            <a:r>
              <a:rPr lang="zh-CN" altLang="en-US" sz="2400" b="1" dirty="0" smtClean="0">
                <a:solidFill>
                  <a:schemeClr val="bg1"/>
                </a:solidFill>
                <a:ea typeface="宋体" panose="02010600030101010101" pitchFamily="2" charset="-122"/>
                <a:cs typeface="Arial" panose="020B0604020202020204" pitchFamily="34" charset="0"/>
              </a:rPr>
              <a:t>验证</a:t>
            </a:r>
            <a:endParaRPr lang="en-US" altLang="zh-CN" sz="2400" b="1" dirty="0">
              <a:solidFill>
                <a:schemeClr val="bg1"/>
              </a:solidFill>
              <a:ea typeface="宋体" panose="02010600030101010101" pitchFamily="2" charset="-122"/>
              <a:cs typeface="Arial" panose="020B0604020202020204" pitchFamily="34" charset="0"/>
            </a:endParaRPr>
          </a:p>
        </p:txBody>
      </p:sp>
      <p:grpSp>
        <p:nvGrpSpPr>
          <p:cNvPr id="47" name="Group 8"/>
          <p:cNvGrpSpPr>
            <a:grpSpLocks/>
          </p:cNvGrpSpPr>
          <p:nvPr/>
        </p:nvGrpSpPr>
        <p:grpSpPr bwMode="auto">
          <a:xfrm>
            <a:off x="1868218" y="4956653"/>
            <a:ext cx="5311775" cy="688975"/>
            <a:chOff x="720" y="1392"/>
            <a:chExt cx="4058" cy="480"/>
          </a:xfrm>
          <a:solidFill>
            <a:schemeClr val="bg1"/>
          </a:solidFill>
        </p:grpSpPr>
        <p:sp>
          <p:nvSpPr>
            <p:cNvPr id="48" name="AutoShape 9"/>
            <p:cNvSpPr>
              <a:spLocks noChangeArrowheads="1"/>
            </p:cNvSpPr>
            <p:nvPr/>
          </p:nvSpPr>
          <p:spPr bwMode="gray">
            <a:xfrm>
              <a:off x="720" y="1392"/>
              <a:ext cx="4058" cy="48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nvGrpSpPr>
            <p:cNvPr id="49" name="Group 10"/>
            <p:cNvGrpSpPr>
              <a:grpSpLocks/>
            </p:cNvGrpSpPr>
            <p:nvPr/>
          </p:nvGrpSpPr>
          <p:grpSpPr bwMode="auto">
            <a:xfrm>
              <a:off x="730" y="1407"/>
              <a:ext cx="4043" cy="444"/>
              <a:chOff x="744" y="1407"/>
              <a:chExt cx="3988" cy="444"/>
            </a:xfrm>
            <a:grpFill/>
          </p:grpSpPr>
          <p:sp>
            <p:nvSpPr>
              <p:cNvPr id="50" name="AutoShape 11"/>
              <p:cNvSpPr>
                <a:spLocks noChangeArrowheads="1"/>
              </p:cNvSpPr>
              <p:nvPr/>
            </p:nvSpPr>
            <p:spPr bwMode="gray">
              <a:xfrm>
                <a:off x="744" y="1736"/>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sp>
            <p:nvSpPr>
              <p:cNvPr id="51" name="AutoShape 12"/>
              <p:cNvSpPr>
                <a:spLocks noChangeArrowheads="1"/>
              </p:cNvSpPr>
              <p:nvPr/>
            </p:nvSpPr>
            <p:spPr bwMode="gray">
              <a:xfrm>
                <a:off x="744" y="1407"/>
                <a:ext cx="3988" cy="115"/>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zh-CN" altLang="en-US"/>
              </a:p>
            </p:txBody>
          </p:sp>
        </p:grpSp>
      </p:grpSp>
      <p:sp>
        <p:nvSpPr>
          <p:cNvPr id="52" name="Text Box 25"/>
          <p:cNvSpPr txBox="1">
            <a:spLocks noChangeArrowheads="1"/>
          </p:cNvSpPr>
          <p:nvPr/>
        </p:nvSpPr>
        <p:spPr bwMode="white">
          <a:xfrm>
            <a:off x="2346056" y="5058253"/>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alpha val="50000"/>
                    </a:srgbClr>
                  </a:outerShdw>
                </a:effectLst>
              </a14:hiddenEffects>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914400" indent="-457200">
              <a:spcBef>
                <a:spcPct val="20000"/>
              </a:spcBef>
              <a:buChar char="–"/>
              <a:defRPr sz="2800">
                <a:solidFill>
                  <a:srgbClr val="000000"/>
                </a:solidFill>
                <a:latin typeface="Arial" panose="020B0604020202020204" pitchFamily="34" charset="0"/>
              </a:defRPr>
            </a:lvl2pPr>
            <a:lvl3pPr marL="1371600" indent="-457200">
              <a:spcBef>
                <a:spcPct val="20000"/>
              </a:spcBef>
              <a:buChar char="•"/>
              <a:defRPr sz="2400">
                <a:solidFill>
                  <a:srgbClr val="000000"/>
                </a:solidFill>
                <a:latin typeface="Arial" panose="020B0604020202020204" pitchFamily="34" charset="0"/>
              </a:defRPr>
            </a:lvl3pPr>
            <a:lvl4pPr marL="1828800" indent="-457200">
              <a:spcBef>
                <a:spcPct val="20000"/>
              </a:spcBef>
              <a:buChar char="–"/>
              <a:defRPr sz="2000">
                <a:solidFill>
                  <a:srgbClr val="000000"/>
                </a:solidFill>
                <a:latin typeface="Arial" panose="020B0604020202020204" pitchFamily="34" charset="0"/>
              </a:defRPr>
            </a:lvl4pPr>
            <a:lvl5pPr marL="2286000" indent="-457200">
              <a:spcBef>
                <a:spcPct val="20000"/>
              </a:spcBef>
              <a:buChar char="»"/>
              <a:defRPr sz="2000">
                <a:solidFill>
                  <a:srgbClr val="000000"/>
                </a:solidFill>
                <a:latin typeface="Arial" panose="020B0604020202020204" pitchFamily="34" charset="0"/>
              </a:defRPr>
            </a:lvl5pPr>
            <a:lvl6pPr marL="2743200" indent="-457200" eaLnBrk="0" fontAlgn="base" hangingPunct="0">
              <a:spcBef>
                <a:spcPct val="20000"/>
              </a:spcBef>
              <a:spcAft>
                <a:spcPct val="0"/>
              </a:spcAft>
              <a:buChar char="»"/>
              <a:defRPr sz="2000">
                <a:solidFill>
                  <a:srgbClr val="000000"/>
                </a:solidFill>
                <a:latin typeface="Arial" panose="020B0604020202020204" pitchFamily="34" charset="0"/>
              </a:defRPr>
            </a:lvl6pPr>
            <a:lvl7pPr marL="3200400" indent="-457200" eaLnBrk="0" fontAlgn="base" hangingPunct="0">
              <a:spcBef>
                <a:spcPct val="20000"/>
              </a:spcBef>
              <a:spcAft>
                <a:spcPct val="0"/>
              </a:spcAft>
              <a:buChar char="»"/>
              <a:defRPr sz="2000">
                <a:solidFill>
                  <a:srgbClr val="000000"/>
                </a:solidFill>
                <a:latin typeface="Arial" panose="020B0604020202020204" pitchFamily="34" charset="0"/>
              </a:defRPr>
            </a:lvl7pPr>
            <a:lvl8pPr marL="3657600" indent="-457200" eaLnBrk="0" fontAlgn="base" hangingPunct="0">
              <a:spcBef>
                <a:spcPct val="20000"/>
              </a:spcBef>
              <a:spcAft>
                <a:spcPct val="0"/>
              </a:spcAft>
              <a:buChar char="»"/>
              <a:defRPr sz="2000">
                <a:solidFill>
                  <a:srgbClr val="000000"/>
                </a:solidFill>
                <a:latin typeface="Arial" panose="020B0604020202020204" pitchFamily="34" charset="0"/>
              </a:defRPr>
            </a:lvl8pPr>
            <a:lvl9pPr marL="4114800" indent="-4572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Clr>
                <a:schemeClr val="tx1"/>
              </a:buClr>
              <a:buFontTx/>
              <a:buNone/>
            </a:pPr>
            <a:r>
              <a:rPr lang="zh-CN" altLang="en-US" sz="2400" b="1" dirty="0" smtClean="0">
                <a:solidFill>
                  <a:srgbClr val="FFFFFF"/>
                </a:solidFill>
                <a:ea typeface="宋体" panose="02010600030101010101" pitchFamily="2" charset="-122"/>
                <a:cs typeface="Arial" panose="020B0604020202020204" pitchFamily="34" charset="0"/>
              </a:rPr>
              <a:t>案例研究及总结</a:t>
            </a:r>
            <a:endParaRPr lang="en-US" altLang="zh-CN" sz="2400" b="1" dirty="0">
              <a:solidFill>
                <a:srgbClr val="FFFFFF"/>
              </a:solidFill>
              <a:ea typeface="宋体" panose="02010600030101010101" pitchFamily="2" charset="-122"/>
              <a:cs typeface="Arial" panose="020B0604020202020204" pitchFamily="34" charset="0"/>
            </a:endParaRPr>
          </a:p>
        </p:txBody>
      </p:sp>
      <p:pic>
        <p:nvPicPr>
          <p:cNvPr id="44" name="Picture 27" descr="1"/>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l="42606" t="64474" r="19473"/>
          <a:stretch>
            <a:fillRect/>
          </a:stretch>
        </p:blipFill>
        <p:spPr bwMode="auto">
          <a:xfrm>
            <a:off x="1723157" y="4089302"/>
            <a:ext cx="79216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8" descr="1"/>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l="42606" t="64474" r="19473"/>
          <a:stretch>
            <a:fillRect/>
          </a:stretch>
        </p:blipFill>
        <p:spPr bwMode="auto">
          <a:xfrm>
            <a:off x="1734269" y="3187550"/>
            <a:ext cx="79216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9" descr="1"/>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l="42606" t="64474" r="19473"/>
          <a:stretch>
            <a:fillRect/>
          </a:stretch>
        </p:blipFill>
        <p:spPr bwMode="auto">
          <a:xfrm>
            <a:off x="1734269" y="2336650"/>
            <a:ext cx="79216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30" descr="1"/>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l="42606" t="64474" r="19473"/>
          <a:stretch>
            <a:fillRect/>
          </a:stretch>
        </p:blipFill>
        <p:spPr bwMode="auto">
          <a:xfrm>
            <a:off x="1723157" y="1479400"/>
            <a:ext cx="792162"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Text Box 31"/>
          <p:cNvSpPr txBox="1">
            <a:spLocks noChangeArrowheads="1"/>
          </p:cNvSpPr>
          <p:nvPr/>
        </p:nvSpPr>
        <p:spPr bwMode="white">
          <a:xfrm>
            <a:off x="2064469" y="4170212"/>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zh-CN" sz="2400" b="1" dirty="0" smtClean="0">
                <a:solidFill>
                  <a:schemeClr val="bg1"/>
                </a:solidFill>
                <a:ea typeface="宋体" panose="02010600030101010101" pitchFamily="2" charset="-122"/>
                <a:cs typeface="Arial" panose="020B0604020202020204" pitchFamily="34" charset="0"/>
              </a:rPr>
              <a:t>4</a:t>
            </a:r>
            <a:endParaRPr lang="en-US" altLang="zh-CN" sz="2400" b="1" dirty="0">
              <a:solidFill>
                <a:schemeClr val="bg1"/>
              </a:solidFill>
              <a:ea typeface="宋体" panose="02010600030101010101" pitchFamily="2" charset="-122"/>
              <a:cs typeface="Arial" panose="020B0604020202020204" pitchFamily="34" charset="0"/>
            </a:endParaRPr>
          </a:p>
        </p:txBody>
      </p:sp>
      <p:sp>
        <p:nvSpPr>
          <p:cNvPr id="57" name="Text Box 32"/>
          <p:cNvSpPr txBox="1">
            <a:spLocks noChangeArrowheads="1"/>
          </p:cNvSpPr>
          <p:nvPr/>
        </p:nvSpPr>
        <p:spPr bwMode="white">
          <a:xfrm>
            <a:off x="2043832" y="1576237"/>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400" b="1" dirty="0">
                <a:solidFill>
                  <a:srgbClr val="FFFFFF"/>
                </a:solidFill>
                <a:ea typeface="宋体" panose="02010600030101010101" pitchFamily="2" charset="-122"/>
                <a:cs typeface="Arial" panose="020B0604020202020204" pitchFamily="34" charset="0"/>
              </a:rPr>
              <a:t>1</a:t>
            </a:r>
          </a:p>
        </p:txBody>
      </p:sp>
      <p:sp>
        <p:nvSpPr>
          <p:cNvPr id="58" name="Text Box 33"/>
          <p:cNvSpPr txBox="1">
            <a:spLocks noChangeArrowheads="1"/>
          </p:cNvSpPr>
          <p:nvPr/>
        </p:nvSpPr>
        <p:spPr bwMode="white">
          <a:xfrm>
            <a:off x="2056532" y="2435075"/>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400" b="1" dirty="0">
                <a:solidFill>
                  <a:schemeClr val="bg1"/>
                </a:solidFill>
                <a:ea typeface="宋体" panose="02010600030101010101" pitchFamily="2" charset="-122"/>
                <a:cs typeface="Arial" panose="020B0604020202020204" pitchFamily="34" charset="0"/>
              </a:rPr>
              <a:t>2</a:t>
            </a:r>
          </a:p>
        </p:txBody>
      </p:sp>
      <p:sp>
        <p:nvSpPr>
          <p:cNvPr id="59" name="Text Box 34"/>
          <p:cNvSpPr txBox="1">
            <a:spLocks noChangeArrowheads="1"/>
          </p:cNvSpPr>
          <p:nvPr/>
        </p:nvSpPr>
        <p:spPr bwMode="white">
          <a:xfrm>
            <a:off x="2056532" y="3322487"/>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400" b="1">
                <a:solidFill>
                  <a:srgbClr val="FFFFFF"/>
                </a:solidFill>
                <a:ea typeface="宋体" panose="02010600030101010101" pitchFamily="2" charset="-122"/>
                <a:cs typeface="Arial" panose="020B0604020202020204" pitchFamily="34" charset="0"/>
              </a:rPr>
              <a:t>3</a:t>
            </a:r>
          </a:p>
        </p:txBody>
      </p:sp>
      <p:pic>
        <p:nvPicPr>
          <p:cNvPr id="60" name="Picture 28" descr="1"/>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l="42606" t="64474" r="19473"/>
          <a:stretch>
            <a:fillRect/>
          </a:stretch>
        </p:blipFill>
        <p:spPr bwMode="auto">
          <a:xfrm>
            <a:off x="1723157" y="4923316"/>
            <a:ext cx="79216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 Box 34"/>
          <p:cNvSpPr txBox="1">
            <a:spLocks noChangeArrowheads="1"/>
          </p:cNvSpPr>
          <p:nvPr/>
        </p:nvSpPr>
        <p:spPr bwMode="white">
          <a:xfrm>
            <a:off x="2045420" y="5058253"/>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400" b="1" dirty="0" smtClean="0">
                <a:solidFill>
                  <a:srgbClr val="FFFFFF"/>
                </a:solidFill>
                <a:ea typeface="宋体" panose="02010600030101010101" pitchFamily="2" charset="-122"/>
                <a:cs typeface="Arial" panose="020B0604020202020204" pitchFamily="34" charset="0"/>
              </a:rPr>
              <a:t>5</a:t>
            </a:r>
            <a:endParaRPr lang="en-US" altLang="zh-CN" sz="2400" b="1" dirty="0">
              <a:solidFill>
                <a:srgbClr val="FFFFFF"/>
              </a:solidFill>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233334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9200" y="404304"/>
            <a:ext cx="7467600" cy="417513"/>
          </a:xfrm>
        </p:spPr>
        <p:txBody>
          <a:bodyPr/>
          <a:lstStyle/>
          <a:p>
            <a:r>
              <a:rPr lang="zh-CN" altLang="en-US" sz="3600" dirty="0"/>
              <a:t>一致性测试问题</a:t>
            </a:r>
          </a:p>
        </p:txBody>
      </p:sp>
      <p:sp>
        <p:nvSpPr>
          <p:cNvPr id="4" name="Rectangle 3"/>
          <p:cNvSpPr txBox="1">
            <a:spLocks noChangeArrowheads="1"/>
          </p:cNvSpPr>
          <p:nvPr/>
        </p:nvSpPr>
        <p:spPr bwMode="gray">
          <a:xfrm>
            <a:off x="3996711" y="2203757"/>
            <a:ext cx="1146697" cy="655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SzPct val="90000"/>
              <a:buNone/>
            </a:pPr>
            <a:r>
              <a:rPr lang="zh-CN" altLang="en-US" sz="3000" b="1" dirty="0" smtClean="0">
                <a:solidFill>
                  <a:schemeClr val="bg1"/>
                </a:solidFill>
                <a:ea typeface="宋体" panose="02010600030101010101" pitchFamily="2" charset="-122"/>
              </a:rPr>
              <a:t>一致？</a:t>
            </a:r>
            <a:r>
              <a:rPr lang="en-US" altLang="zh-CN" sz="3000" b="1" dirty="0" smtClean="0">
                <a:solidFill>
                  <a:schemeClr val="bg1"/>
                </a:solidFill>
                <a:ea typeface="宋体" panose="02010600030101010101" pitchFamily="2" charset="-122"/>
              </a:rPr>
              <a:t> </a:t>
            </a:r>
            <a:endParaRPr lang="en-US" altLang="zh-CN" sz="2000" dirty="0" smtClean="0">
              <a:solidFill>
                <a:schemeClr val="bg1"/>
              </a:solidFill>
              <a:ea typeface="宋体" panose="02010600030101010101" pitchFamily="2" charset="-122"/>
            </a:endParaRPr>
          </a:p>
        </p:txBody>
      </p:sp>
      <p:pic>
        <p:nvPicPr>
          <p:cNvPr id="1026" name="Picture 2" descr="http://www.hollysys.com/upload/fckeditor/CTCS3-300H%E5%9E%8B%E5%88%97%E6%8E%A7%E8%BD%A6%E8%BD%BD%E7%B3%BB%E7%BB%9F(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465412"/>
            <a:ext cx="2000200" cy="27877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6"/>
          <p:cNvSpPr>
            <a:spLocks noChangeArrowheads="1"/>
          </p:cNvSpPr>
          <p:nvPr/>
        </p:nvSpPr>
        <p:spPr bwMode="blackGray">
          <a:xfrm rot="-10793605" flipH="1" flipV="1">
            <a:off x="3696493" y="2650759"/>
            <a:ext cx="1667180" cy="755650"/>
          </a:xfrm>
          <a:prstGeom prst="rightArrow">
            <a:avLst>
              <a:gd name="adj1" fmla="val 46509"/>
              <a:gd name="adj2" fmla="val 42052"/>
            </a:avLst>
          </a:prstGeom>
          <a:gradFill flip="none" rotWithShape="1">
            <a:gsLst>
              <a:gs pos="10000">
                <a:schemeClr val="accent1">
                  <a:lumMod val="5000"/>
                  <a:lumOff val="95000"/>
                </a:schemeClr>
              </a:gs>
              <a:gs pos="100000">
                <a:schemeClr val="bg1"/>
              </a:gs>
              <a:gs pos="100000">
                <a:schemeClr val="bg1"/>
              </a:gs>
              <a:gs pos="100000">
                <a:schemeClr val="bg1"/>
              </a:gs>
            </a:gsLst>
            <a:lin ang="0" scaled="1"/>
            <a:tileRect/>
          </a:gra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pic>
        <p:nvPicPr>
          <p:cNvPr id="1028" name="Picture 4" descr="相关图片"/>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8315" y="2447353"/>
            <a:ext cx="28194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4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AutoShape 8"/>
          <p:cNvSpPr>
            <a:spLocks noChangeArrowheads="1"/>
          </p:cNvSpPr>
          <p:nvPr/>
        </p:nvSpPr>
        <p:spPr bwMode="gray">
          <a:xfrm>
            <a:off x="1055006" y="4027045"/>
            <a:ext cx="1820273" cy="561889"/>
          </a:xfrm>
          <a:prstGeom prst="roundRect">
            <a:avLst>
              <a:gd name="adj" fmla="val 12699"/>
            </a:avLst>
          </a:prstGeom>
          <a:solidFill>
            <a:schemeClr val="tx1"/>
          </a:soli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solidFill>
                <a:schemeClr val="bg1"/>
              </a:solidFill>
              <a:ea typeface="宋体" panose="02010600030101010101" pitchFamily="2" charset="-122"/>
            </a:endParaRPr>
          </a:p>
        </p:txBody>
      </p:sp>
      <p:sp>
        <p:nvSpPr>
          <p:cNvPr id="61" name="AutoShape 8"/>
          <p:cNvSpPr>
            <a:spLocks noChangeArrowheads="1"/>
          </p:cNvSpPr>
          <p:nvPr/>
        </p:nvSpPr>
        <p:spPr bwMode="gray">
          <a:xfrm>
            <a:off x="6107839" y="3975147"/>
            <a:ext cx="1820273" cy="561889"/>
          </a:xfrm>
          <a:prstGeom prst="roundRect">
            <a:avLst>
              <a:gd name="adj" fmla="val 12699"/>
            </a:avLst>
          </a:prstGeom>
          <a:solidFill>
            <a:schemeClr val="tx1"/>
          </a:soli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solidFill>
                <a:schemeClr val="bg1"/>
              </a:solidFill>
              <a:ea typeface="宋体" panose="02010600030101010101" pitchFamily="2" charset="-122"/>
            </a:endParaRPr>
          </a:p>
        </p:txBody>
      </p:sp>
      <p:sp>
        <p:nvSpPr>
          <p:cNvPr id="2" name="标题 1"/>
          <p:cNvSpPr>
            <a:spLocks noGrp="1"/>
          </p:cNvSpPr>
          <p:nvPr>
            <p:ph type="title"/>
          </p:nvPr>
        </p:nvSpPr>
        <p:spPr>
          <a:xfrm>
            <a:off x="1219200" y="404304"/>
            <a:ext cx="7467600" cy="417513"/>
          </a:xfrm>
        </p:spPr>
        <p:txBody>
          <a:bodyPr/>
          <a:lstStyle/>
          <a:p>
            <a:r>
              <a:rPr lang="zh-CN" altLang="en-US" sz="3600" dirty="0"/>
              <a:t>一致性测试问题</a:t>
            </a:r>
          </a:p>
        </p:txBody>
      </p:sp>
      <p:sp>
        <p:nvSpPr>
          <p:cNvPr id="4" name="Rectangle 3"/>
          <p:cNvSpPr txBox="1">
            <a:spLocks noChangeArrowheads="1"/>
          </p:cNvSpPr>
          <p:nvPr/>
        </p:nvSpPr>
        <p:spPr bwMode="gray">
          <a:xfrm flipH="1">
            <a:off x="3721431" y="1874648"/>
            <a:ext cx="1483439" cy="407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SzPct val="90000"/>
              <a:buNone/>
            </a:pPr>
            <a:endParaRPr lang="en-US" altLang="zh-CN" sz="2000" dirty="0" smtClean="0">
              <a:ea typeface="宋体" panose="02010600030101010101" pitchFamily="2" charset="-122"/>
            </a:endParaRPr>
          </a:p>
        </p:txBody>
      </p:sp>
      <p:sp>
        <p:nvSpPr>
          <p:cNvPr id="6" name="AutoShape 16"/>
          <p:cNvSpPr>
            <a:spLocks noChangeArrowheads="1"/>
          </p:cNvSpPr>
          <p:nvPr/>
        </p:nvSpPr>
        <p:spPr bwMode="blackGray">
          <a:xfrm rot="-10793605" flipH="1" flipV="1">
            <a:off x="3721868" y="2319500"/>
            <a:ext cx="1164986" cy="470282"/>
          </a:xfrm>
          <a:prstGeom prst="rightArrow">
            <a:avLst>
              <a:gd name="adj1" fmla="val 46509"/>
              <a:gd name="adj2" fmla="val 73259"/>
            </a:avLst>
          </a:prstGeom>
          <a:gradFill flip="none" rotWithShape="1">
            <a:gsLst>
              <a:gs pos="10000">
                <a:schemeClr val="accent1">
                  <a:lumMod val="5000"/>
                  <a:lumOff val="95000"/>
                </a:schemeClr>
              </a:gs>
              <a:gs pos="100000">
                <a:schemeClr val="bg1"/>
              </a:gs>
              <a:gs pos="100000">
                <a:schemeClr val="bg1"/>
              </a:gs>
              <a:gs pos="100000">
                <a:schemeClr val="bg1"/>
              </a:gs>
            </a:gsLst>
            <a:lin ang="0" scaled="1"/>
            <a:tileRect/>
          </a:gra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9" name="Rectangle 3"/>
          <p:cNvSpPr txBox="1">
            <a:spLocks noChangeArrowheads="1"/>
          </p:cNvSpPr>
          <p:nvPr/>
        </p:nvSpPr>
        <p:spPr bwMode="gray">
          <a:xfrm>
            <a:off x="1284807" y="4098015"/>
            <a:ext cx="1648668" cy="4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SzPct val="90000"/>
              <a:buNone/>
            </a:pPr>
            <a:r>
              <a:rPr lang="zh-CN" altLang="en-US" b="1" dirty="0" smtClean="0">
                <a:solidFill>
                  <a:schemeClr val="bg1"/>
                </a:solidFill>
                <a:ea typeface="宋体" panose="02010600030101010101" pitchFamily="2" charset="-122"/>
              </a:rPr>
              <a:t>真实系统</a:t>
            </a:r>
          </a:p>
        </p:txBody>
      </p:sp>
      <p:sp>
        <p:nvSpPr>
          <p:cNvPr id="11" name="Rectangle 3"/>
          <p:cNvSpPr txBox="1">
            <a:spLocks noChangeArrowheads="1"/>
          </p:cNvSpPr>
          <p:nvPr/>
        </p:nvSpPr>
        <p:spPr bwMode="gray">
          <a:xfrm>
            <a:off x="1081943" y="4007881"/>
            <a:ext cx="1793336" cy="547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SzPct val="90000"/>
              <a:buNone/>
            </a:pPr>
            <a:endParaRPr lang="en-US" altLang="zh-CN" sz="2000" dirty="0" smtClean="0">
              <a:solidFill>
                <a:schemeClr val="bg1"/>
              </a:solidFill>
              <a:ea typeface="宋体" panose="02010600030101010101" pitchFamily="2" charset="-122"/>
            </a:endParaRPr>
          </a:p>
        </p:txBody>
      </p:sp>
      <p:sp>
        <p:nvSpPr>
          <p:cNvPr id="15" name="Rectangle 3"/>
          <p:cNvSpPr txBox="1">
            <a:spLocks noChangeArrowheads="1"/>
          </p:cNvSpPr>
          <p:nvPr/>
        </p:nvSpPr>
        <p:spPr bwMode="gray">
          <a:xfrm>
            <a:off x="6159791" y="4014142"/>
            <a:ext cx="1716371" cy="4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SzPct val="90000"/>
              <a:buNone/>
            </a:pPr>
            <a:r>
              <a:rPr lang="zh-CN" altLang="en-US" b="1" dirty="0" smtClean="0">
                <a:solidFill>
                  <a:schemeClr val="bg1"/>
                </a:solidFill>
                <a:ea typeface="宋体" panose="02010600030101010101" pitchFamily="2" charset="-122"/>
              </a:rPr>
              <a:t>抽象模型</a:t>
            </a:r>
          </a:p>
        </p:txBody>
      </p:sp>
      <p:sp>
        <p:nvSpPr>
          <p:cNvPr id="16" name="AutoShape 8"/>
          <p:cNvSpPr>
            <a:spLocks noChangeArrowheads="1"/>
          </p:cNvSpPr>
          <p:nvPr/>
        </p:nvSpPr>
        <p:spPr bwMode="gray">
          <a:xfrm>
            <a:off x="6107837" y="5380020"/>
            <a:ext cx="1820273" cy="561889"/>
          </a:xfrm>
          <a:prstGeom prst="roundRect">
            <a:avLst>
              <a:gd name="adj" fmla="val 12699"/>
            </a:avLst>
          </a:prstGeom>
          <a:solidFill>
            <a:schemeClr val="tx1"/>
          </a:soli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solidFill>
                <a:schemeClr val="bg1"/>
              </a:solidFill>
              <a:ea typeface="宋体" panose="02010600030101010101" pitchFamily="2" charset="-122"/>
            </a:endParaRPr>
          </a:p>
        </p:txBody>
      </p:sp>
      <p:sp>
        <p:nvSpPr>
          <p:cNvPr id="17" name="Rectangle 3"/>
          <p:cNvSpPr txBox="1">
            <a:spLocks noChangeArrowheads="1"/>
          </p:cNvSpPr>
          <p:nvPr/>
        </p:nvSpPr>
        <p:spPr bwMode="gray">
          <a:xfrm>
            <a:off x="6337639" y="5432065"/>
            <a:ext cx="1414546" cy="4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SzPct val="90000"/>
              <a:buNone/>
            </a:pPr>
            <a:r>
              <a:rPr lang="zh-CN" altLang="en-US" b="1" dirty="0" smtClean="0">
                <a:solidFill>
                  <a:schemeClr val="bg1"/>
                </a:solidFill>
                <a:ea typeface="宋体" panose="02010600030101010101" pitchFamily="2" charset="-122"/>
              </a:rPr>
              <a:t>安全</a:t>
            </a:r>
            <a:r>
              <a:rPr lang="zh-CN" altLang="en-US" b="1" dirty="0">
                <a:solidFill>
                  <a:schemeClr val="bg1"/>
                </a:solidFill>
                <a:ea typeface="宋体" panose="02010600030101010101" pitchFamily="2" charset="-122"/>
              </a:rPr>
              <a:t>性质</a:t>
            </a:r>
            <a:r>
              <a:rPr lang="en-US" altLang="zh-CN" b="1" dirty="0" smtClean="0">
                <a:solidFill>
                  <a:schemeClr val="bg1"/>
                </a:solidFill>
                <a:ea typeface="宋体" panose="02010600030101010101" pitchFamily="2" charset="-122"/>
              </a:rPr>
              <a:t> </a:t>
            </a:r>
            <a:endParaRPr lang="zh-CN" altLang="en-US" b="1" dirty="0" smtClean="0">
              <a:solidFill>
                <a:schemeClr val="bg1"/>
              </a:solidFill>
              <a:ea typeface="宋体" panose="02010600030101010101" pitchFamily="2" charset="-122"/>
            </a:endParaRPr>
          </a:p>
        </p:txBody>
      </p:sp>
      <p:pic>
        <p:nvPicPr>
          <p:cNvPr id="18" name="Picture 2" descr="http://www.hollysys.com/upload/fckeditor/CTCS3-300H%E5%9E%8B%E5%88%97%E6%8E%A7%E8%BD%A6%E8%BD%BD%E7%B3%BB%E7%BB%9F(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332" y="1146702"/>
            <a:ext cx="1556759" cy="216973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相关图片"/>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749" y="1979290"/>
            <a:ext cx="2574451" cy="1061091"/>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接箭头连接符 21"/>
          <p:cNvCxnSpPr>
            <a:stCxn id="61" idx="2"/>
            <a:endCxn id="16" idx="0"/>
          </p:cNvCxnSpPr>
          <p:nvPr/>
        </p:nvCxnSpPr>
        <p:spPr bwMode="auto">
          <a:xfrm flipH="1">
            <a:off x="7017974" y="4537036"/>
            <a:ext cx="2" cy="842984"/>
          </a:xfrm>
          <a:prstGeom prst="straightConnector1">
            <a:avLst/>
          </a:prstGeom>
          <a:blipFill dpi="0" rotWithShape="1">
            <a:blip r:embed="rId5"/>
            <a:srcRect/>
            <a:stretch>
              <a:fillRect/>
            </a:stretch>
          </a:blipFill>
          <a:ln w="28575" cap="flat" cmpd="sng" algn="ctr">
            <a:solidFill>
              <a:schemeClr val="bg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a:stCxn id="11" idx="3"/>
            <a:endCxn id="61" idx="1"/>
          </p:cNvCxnSpPr>
          <p:nvPr/>
        </p:nvCxnSpPr>
        <p:spPr bwMode="auto">
          <a:xfrm flipV="1">
            <a:off x="2875279" y="4256092"/>
            <a:ext cx="3232560" cy="25757"/>
          </a:xfrm>
          <a:prstGeom prst="straightConnector1">
            <a:avLst/>
          </a:prstGeom>
          <a:blipFill dpi="0" rotWithShape="1">
            <a:blip r:embed="rId5"/>
            <a:srcRect/>
            <a:stretch>
              <a:fillRect/>
            </a:stretch>
          </a:blipFill>
          <a:ln w="28575" cap="flat" cmpd="sng" algn="ctr">
            <a:solidFill>
              <a:schemeClr val="bg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3"/>
          <p:cNvSpPr txBox="1">
            <a:spLocks noChangeArrowheads="1"/>
          </p:cNvSpPr>
          <p:nvPr/>
        </p:nvSpPr>
        <p:spPr bwMode="gray">
          <a:xfrm>
            <a:off x="7017975" y="4719342"/>
            <a:ext cx="835200" cy="4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SzPct val="90000"/>
              <a:buNone/>
            </a:pPr>
            <a:r>
              <a:rPr lang="zh-CN" altLang="en-US" b="1" dirty="0" smtClean="0">
                <a:solidFill>
                  <a:schemeClr val="bg1"/>
                </a:solidFill>
                <a:ea typeface="宋体" panose="02010600030101010101" pitchFamily="2" charset="-122"/>
              </a:rPr>
              <a:t>验证</a:t>
            </a:r>
            <a:r>
              <a:rPr lang="en-US" altLang="zh-CN" b="1" dirty="0" smtClean="0">
                <a:solidFill>
                  <a:schemeClr val="bg1"/>
                </a:solidFill>
                <a:ea typeface="宋体" panose="02010600030101010101" pitchFamily="2" charset="-122"/>
              </a:rPr>
              <a:t> </a:t>
            </a:r>
            <a:endParaRPr lang="zh-CN" altLang="en-US" b="1" dirty="0" smtClean="0">
              <a:solidFill>
                <a:schemeClr val="bg1"/>
              </a:solidFill>
              <a:ea typeface="宋体" panose="02010600030101010101" pitchFamily="2" charset="-122"/>
            </a:endParaRPr>
          </a:p>
        </p:txBody>
      </p:sp>
      <p:sp>
        <p:nvSpPr>
          <p:cNvPr id="31" name="Rectangle 3"/>
          <p:cNvSpPr txBox="1">
            <a:spLocks noChangeArrowheads="1"/>
          </p:cNvSpPr>
          <p:nvPr/>
        </p:nvSpPr>
        <p:spPr bwMode="gray">
          <a:xfrm>
            <a:off x="4002432" y="3753224"/>
            <a:ext cx="1202438" cy="4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SzPct val="90000"/>
              <a:buNone/>
            </a:pPr>
            <a:r>
              <a:rPr lang="zh-CN" altLang="en-US" b="1" dirty="0" smtClean="0">
                <a:solidFill>
                  <a:schemeClr val="bg1"/>
                </a:solidFill>
                <a:ea typeface="宋体" panose="02010600030101010101" pitchFamily="2" charset="-122"/>
              </a:rPr>
              <a:t>一致</a:t>
            </a:r>
            <a:r>
              <a:rPr lang="en-US" altLang="zh-CN" b="1" dirty="0" smtClean="0">
                <a:solidFill>
                  <a:schemeClr val="bg1"/>
                </a:solidFill>
                <a:ea typeface="宋体" panose="02010600030101010101" pitchFamily="2" charset="-122"/>
              </a:rPr>
              <a:t>  </a:t>
            </a:r>
            <a:endParaRPr lang="zh-CN" altLang="en-US" b="1" dirty="0" smtClean="0">
              <a:solidFill>
                <a:schemeClr val="bg1"/>
              </a:solidFill>
              <a:ea typeface="宋体" panose="02010600030101010101" pitchFamily="2" charset="-122"/>
            </a:endParaRPr>
          </a:p>
        </p:txBody>
      </p:sp>
      <p:cxnSp>
        <p:nvCxnSpPr>
          <p:cNvPr id="32" name="直接箭头连接符 31"/>
          <p:cNvCxnSpPr>
            <a:stCxn id="62" idx="2"/>
            <a:endCxn id="16" idx="1"/>
          </p:cNvCxnSpPr>
          <p:nvPr/>
        </p:nvCxnSpPr>
        <p:spPr bwMode="auto">
          <a:xfrm>
            <a:off x="1965143" y="4588934"/>
            <a:ext cx="4142694" cy="1072031"/>
          </a:xfrm>
          <a:prstGeom prst="straightConnector1">
            <a:avLst/>
          </a:prstGeom>
          <a:blipFill dpi="0" rotWithShape="1">
            <a:blip r:embed="rId5"/>
            <a:srcRect/>
            <a:stretch>
              <a:fillRect/>
            </a:stretch>
          </a:blipFill>
          <a:ln w="28575" cap="flat" cmpd="sng" algn="ctr">
            <a:solidFill>
              <a:schemeClr val="bg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34522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迹一致性关系</a:t>
            </a:r>
          </a:p>
        </p:txBody>
      </p:sp>
      <p:sp>
        <p:nvSpPr>
          <p:cNvPr id="16" name="AutoShape 13"/>
          <p:cNvSpPr>
            <a:spLocks noChangeArrowheads="1"/>
          </p:cNvSpPr>
          <p:nvPr/>
        </p:nvSpPr>
        <p:spPr bwMode="gray">
          <a:xfrm>
            <a:off x="1143000" y="3013024"/>
            <a:ext cx="3276691" cy="2218040"/>
          </a:xfrm>
          <a:prstGeom prst="roundRect">
            <a:avLst>
              <a:gd name="adj" fmla="val 8014"/>
            </a:avLst>
          </a:prstGeom>
          <a:noFill/>
          <a:ln w="9525">
            <a:solidFill>
              <a:schemeClr val="bg1"/>
            </a:solidFill>
            <a:round/>
            <a:headEnd/>
            <a:tailEnd/>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solidFill>
                <a:schemeClr val="bg1"/>
              </a:solidFill>
              <a:ea typeface="宋体" panose="02010600030101010101" pitchFamily="2" charset="-122"/>
            </a:endParaRPr>
          </a:p>
        </p:txBody>
      </p:sp>
      <p:sp>
        <p:nvSpPr>
          <p:cNvPr id="32" name="AutoShape 29"/>
          <p:cNvSpPr>
            <a:spLocks noChangeArrowheads="1"/>
          </p:cNvSpPr>
          <p:nvPr/>
        </p:nvSpPr>
        <p:spPr bwMode="gray">
          <a:xfrm>
            <a:off x="1219200" y="3190688"/>
            <a:ext cx="3103273" cy="660221"/>
          </a:xfrm>
          <a:prstGeom prst="roundRect">
            <a:avLst>
              <a:gd name="adj" fmla="val 50000"/>
            </a:avLst>
          </a:prstGeom>
          <a:solidFill>
            <a:schemeClr val="tx1">
              <a:alpha val="50000"/>
            </a:schemeClr>
          </a:soli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sz="2800">
              <a:solidFill>
                <a:schemeClr val="bg1"/>
              </a:solidFill>
              <a:ea typeface="宋体" panose="02010600030101010101" pitchFamily="2" charset="-122"/>
            </a:endParaRPr>
          </a:p>
        </p:txBody>
      </p:sp>
      <p:sp>
        <p:nvSpPr>
          <p:cNvPr id="33" name="AutoShape 30"/>
          <p:cNvSpPr>
            <a:spLocks noChangeArrowheads="1"/>
          </p:cNvSpPr>
          <p:nvPr/>
        </p:nvSpPr>
        <p:spPr bwMode="gray">
          <a:xfrm>
            <a:off x="1219200" y="4310612"/>
            <a:ext cx="3103273" cy="640057"/>
          </a:xfrm>
          <a:prstGeom prst="roundRect">
            <a:avLst>
              <a:gd name="adj" fmla="val 50000"/>
            </a:avLst>
          </a:prstGeom>
          <a:solidFill>
            <a:schemeClr val="tx1">
              <a:lumMod val="60000"/>
              <a:lumOff val="40000"/>
              <a:alpha val="50000"/>
            </a:schemeClr>
          </a:solidFill>
          <a:ln>
            <a:noFill/>
          </a:ln>
          <a:effectLs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sz="2800">
              <a:solidFill>
                <a:schemeClr val="bg1"/>
              </a:solidFill>
              <a:ea typeface="宋体" panose="02010600030101010101" pitchFamily="2" charset="-122"/>
            </a:endParaRPr>
          </a:p>
        </p:txBody>
      </p:sp>
      <p:sp>
        <p:nvSpPr>
          <p:cNvPr id="35" name="Rectangle 32"/>
          <p:cNvSpPr>
            <a:spLocks noChangeArrowheads="1"/>
          </p:cNvSpPr>
          <p:nvPr/>
        </p:nvSpPr>
        <p:spPr bwMode="gray">
          <a:xfrm>
            <a:off x="1250951" y="4414576"/>
            <a:ext cx="2660910"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90000"/>
              </a:lnSpc>
              <a:defRPr/>
            </a:pPr>
            <a:r>
              <a:rPr lang="en-US" altLang="zh-CN" sz="2800" b="1" dirty="0">
                <a:solidFill>
                  <a:schemeClr val="bg1"/>
                </a:solidFill>
                <a:ea typeface="宋体" panose="02010600030101010101" pitchFamily="2" charset="-122"/>
                <a:cs typeface="Arial" panose="020B0604020202020204" pitchFamily="34" charset="0"/>
              </a:rPr>
              <a:t> </a:t>
            </a:r>
            <a:r>
              <a:rPr lang="zh-CN" altLang="en-US" sz="2800" b="1" dirty="0" smtClean="0">
                <a:solidFill>
                  <a:schemeClr val="bg1"/>
                </a:solidFill>
                <a:ea typeface="宋体" panose="02010600030101010101" pitchFamily="2" charset="-122"/>
                <a:cs typeface="Arial" panose="020B0604020202020204" pitchFamily="34" charset="0"/>
              </a:rPr>
              <a:t>强一致性关系</a:t>
            </a:r>
            <a:endParaRPr lang="en-US" altLang="zh-CN" sz="2800" b="1" dirty="0">
              <a:solidFill>
                <a:schemeClr val="bg1"/>
              </a:solidFill>
              <a:ea typeface="宋体" panose="02010600030101010101" pitchFamily="2" charset="-122"/>
              <a:cs typeface="Arial" panose="020B0604020202020204" pitchFamily="34" charset="0"/>
            </a:endParaRPr>
          </a:p>
        </p:txBody>
      </p:sp>
      <p:sp>
        <p:nvSpPr>
          <p:cNvPr id="36" name="Rectangle 33"/>
          <p:cNvSpPr>
            <a:spLocks noChangeArrowheads="1"/>
          </p:cNvSpPr>
          <p:nvPr/>
        </p:nvSpPr>
        <p:spPr bwMode="gray">
          <a:xfrm>
            <a:off x="1177823" y="3330968"/>
            <a:ext cx="2543716"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90000"/>
              </a:lnSpc>
              <a:defRPr/>
            </a:pPr>
            <a:r>
              <a:rPr lang="en-US" altLang="zh-CN" sz="2800" b="1" dirty="0">
                <a:solidFill>
                  <a:schemeClr val="bg1"/>
                </a:solidFill>
                <a:ea typeface="宋体" panose="02010600030101010101" pitchFamily="2" charset="-122"/>
                <a:cs typeface="Arial" panose="020B0604020202020204" pitchFamily="34" charset="0"/>
              </a:rPr>
              <a:t> </a:t>
            </a:r>
            <a:r>
              <a:rPr lang="zh-CN" altLang="en-US" sz="2800" b="1" dirty="0">
                <a:solidFill>
                  <a:schemeClr val="bg1"/>
                </a:solidFill>
                <a:ea typeface="宋体" panose="02010600030101010101" pitchFamily="2" charset="-122"/>
                <a:cs typeface="Arial" panose="020B0604020202020204" pitchFamily="34" charset="0"/>
              </a:rPr>
              <a:t>保持</a:t>
            </a:r>
            <a:r>
              <a:rPr lang="zh-CN" altLang="en-US" sz="2800" b="1" dirty="0" smtClean="0">
                <a:solidFill>
                  <a:schemeClr val="bg1"/>
                </a:solidFill>
                <a:ea typeface="宋体" panose="02010600030101010101" pitchFamily="2" charset="-122"/>
                <a:cs typeface="Arial" panose="020B0604020202020204" pitchFamily="34" charset="0"/>
              </a:rPr>
              <a:t>多种性质</a:t>
            </a:r>
            <a:endParaRPr lang="en-US" altLang="zh-CN" sz="2800" b="1" dirty="0">
              <a:solidFill>
                <a:schemeClr val="bg1"/>
              </a:solidFill>
              <a:ea typeface="宋体" panose="02010600030101010101" pitchFamily="2" charset="-122"/>
              <a:cs typeface="Arial" panose="020B0604020202020204" pitchFamily="34" charset="0"/>
            </a:endParaRPr>
          </a:p>
        </p:txBody>
      </p:sp>
      <p:pic>
        <p:nvPicPr>
          <p:cNvPr id="3" name="图片 2"/>
          <p:cNvPicPr>
            <a:picLocks noChangeAspect="1"/>
          </p:cNvPicPr>
          <p:nvPr/>
        </p:nvPicPr>
        <p:blipFill>
          <a:blip r:embed="rId3"/>
          <a:stretch>
            <a:fillRect/>
          </a:stretch>
        </p:blipFill>
        <p:spPr>
          <a:xfrm>
            <a:off x="6814528" y="2054739"/>
            <a:ext cx="1763264" cy="435660"/>
          </a:xfrm>
          <a:prstGeom prst="rect">
            <a:avLst/>
          </a:prstGeom>
        </p:spPr>
      </p:pic>
      <p:sp>
        <p:nvSpPr>
          <p:cNvPr id="19" name="Rectangle 3"/>
          <p:cNvSpPr txBox="1">
            <a:spLocks noChangeArrowheads="1"/>
          </p:cNvSpPr>
          <p:nvPr/>
        </p:nvSpPr>
        <p:spPr bwMode="gray">
          <a:xfrm>
            <a:off x="5157098" y="3013024"/>
            <a:ext cx="3732069" cy="292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kern="12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00000"/>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00000"/>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00000"/>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SzPct val="90000"/>
            </a:pPr>
            <a:r>
              <a:rPr lang="zh-CN" altLang="en-US" sz="2800" dirty="0" smtClean="0">
                <a:solidFill>
                  <a:schemeClr val="bg1"/>
                </a:solidFill>
                <a:ea typeface="宋体" panose="02010600030101010101" pitchFamily="2" charset="-122"/>
              </a:rPr>
              <a:t>对于只关心安全性质的非确定混成系统</a:t>
            </a:r>
            <a:endParaRPr lang="en-US" altLang="zh-CN" sz="28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保持了不关心的性质</a:t>
            </a:r>
            <a:endParaRPr lang="en-US" altLang="zh-CN" sz="2500" dirty="0" smtClean="0">
              <a:solidFill>
                <a:schemeClr val="bg1"/>
              </a:solidFill>
              <a:ea typeface="宋体" panose="02010600030101010101" pitchFamily="2" charset="-122"/>
            </a:endParaRPr>
          </a:p>
          <a:p>
            <a:pPr lvl="1">
              <a:buSzPct val="90000"/>
            </a:pPr>
            <a:r>
              <a:rPr lang="zh-CN" altLang="en-US" sz="2500" dirty="0" smtClean="0">
                <a:solidFill>
                  <a:schemeClr val="bg1"/>
                </a:solidFill>
                <a:ea typeface="宋体" panose="02010600030101010101" pitchFamily="2" charset="-122"/>
              </a:rPr>
              <a:t>为保证测试覆盖度，需要采样系统非确定情况下的迹</a:t>
            </a:r>
            <a:endParaRPr lang="en-US" altLang="zh-CN" sz="2500" dirty="0" smtClean="0">
              <a:solidFill>
                <a:schemeClr val="bg1"/>
              </a:solidFill>
              <a:ea typeface="宋体" panose="02010600030101010101" pitchFamily="2" charset="-122"/>
            </a:endParaRPr>
          </a:p>
          <a:p>
            <a:pPr lvl="1">
              <a:buSzPct val="90000"/>
            </a:pPr>
            <a:endParaRPr lang="en-US" altLang="zh-CN" sz="2500" dirty="0" smtClean="0">
              <a:solidFill>
                <a:schemeClr val="bg1"/>
              </a:solidFill>
              <a:ea typeface="宋体" panose="02010600030101010101" pitchFamily="2" charset="-122"/>
            </a:endParaRPr>
          </a:p>
        </p:txBody>
      </p:sp>
      <p:sp>
        <p:nvSpPr>
          <p:cNvPr id="21" name="Rectangle 31"/>
          <p:cNvSpPr>
            <a:spLocks noChangeArrowheads="1"/>
          </p:cNvSpPr>
          <p:nvPr/>
        </p:nvSpPr>
        <p:spPr bwMode="gray">
          <a:xfrm>
            <a:off x="688095" y="2010268"/>
            <a:ext cx="7268756"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defRPr/>
            </a:pPr>
            <a:r>
              <a:rPr lang="zh-CN" altLang="en-US" sz="2800" b="1" dirty="0">
                <a:solidFill>
                  <a:schemeClr val="bg1"/>
                </a:solidFill>
                <a:ea typeface="宋体" panose="02010600030101010101" pitchFamily="2" charset="-122"/>
                <a:cs typeface="Arial" panose="020B0604020202020204" pitchFamily="34" charset="0"/>
              </a:rPr>
              <a:t>迹</a:t>
            </a:r>
            <a:r>
              <a:rPr lang="zh-CN" altLang="en-US" sz="2800" b="1" dirty="0" smtClean="0">
                <a:solidFill>
                  <a:schemeClr val="bg1"/>
                </a:solidFill>
                <a:ea typeface="宋体" panose="02010600030101010101" pitchFamily="2" charset="-122"/>
                <a:cs typeface="Arial" panose="020B0604020202020204" pitchFamily="34" charset="0"/>
              </a:rPr>
              <a:t>一致性关系：</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Traces</a:t>
            </a:r>
            <a:r>
              <a:rPr lang="en-US" altLang="zh-CN" sz="2400" b="1" dirty="0">
                <a:solidFill>
                  <a:schemeClr val="bg1"/>
                </a:solidFill>
                <a:ea typeface="宋体" panose="02010600030101010101" pitchFamily="2" charset="-122"/>
                <a:cs typeface="Arial" panose="020B0604020202020204" pitchFamily="34" charset="0"/>
              </a:rPr>
              <a:t>(</a:t>
            </a:r>
            <a:r>
              <a:rPr lang="en-US" altLang="zh-CN" sz="2400" b="1" dirty="0" err="1">
                <a:solidFill>
                  <a:schemeClr val="bg1"/>
                </a:solidFill>
                <a:ea typeface="宋体" panose="02010600030101010101" pitchFamily="2" charset="-122"/>
                <a:cs typeface="Arial" panose="020B0604020202020204" pitchFamily="34" charset="0"/>
              </a:rPr>
              <a:t>S</a:t>
            </a:r>
            <a:r>
              <a:rPr lang="en-US" altLang="zh-CN" sz="2400" b="1" baseline="-25000" dirty="0" err="1">
                <a:solidFill>
                  <a:schemeClr val="bg1"/>
                </a:solidFill>
                <a:ea typeface="宋体" panose="02010600030101010101" pitchFamily="2" charset="-122"/>
                <a:cs typeface="Arial" panose="020B0604020202020204" pitchFamily="34" charset="0"/>
              </a:rPr>
              <a:t>r</a:t>
            </a:r>
            <a:r>
              <a:rPr lang="en-US" altLang="zh-CN" sz="2400" b="1" dirty="0">
                <a:solidFill>
                  <a:schemeClr val="bg1"/>
                </a:solidFill>
                <a:ea typeface="宋体" panose="02010600030101010101" pitchFamily="2" charset="-122"/>
                <a:cs typeface="Arial" panose="020B0604020202020204" pitchFamily="34" charset="0"/>
              </a:rPr>
              <a:t>) </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 Traces(S</a:t>
            </a:r>
            <a:r>
              <a:rPr lang="en-US" altLang="zh-CN" sz="2400" b="1" baseline="-25000" dirty="0">
                <a:solidFill>
                  <a:schemeClr val="bg1"/>
                </a:solidFill>
                <a:ea typeface="宋体" panose="02010600030101010101" pitchFamily="2" charset="-122"/>
                <a:cs typeface="Arial" panose="020B0604020202020204" pitchFamily="34" charset="0"/>
                <a:sym typeface="Symbol" panose="05050102010706020507" pitchFamily="18" charset="2"/>
              </a:rPr>
              <a:t>a</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a:t>
            </a:r>
            <a:endParaRPr lang="en-US" altLang="zh-CN" sz="2400" b="1" dirty="0">
              <a:solidFill>
                <a:schemeClr val="bg1"/>
              </a:solidFill>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2954188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可达集一致性关系</a:t>
            </a:r>
          </a:p>
        </p:txBody>
      </p:sp>
      <p:sp>
        <p:nvSpPr>
          <p:cNvPr id="55" name="Rectangle 3"/>
          <p:cNvSpPr>
            <a:spLocks noGrp="1" noChangeArrowheads="1"/>
          </p:cNvSpPr>
          <p:nvPr>
            <p:ph type="body" sz="half" idx="1"/>
          </p:nvPr>
        </p:nvSpPr>
        <p:spPr>
          <a:xfrm>
            <a:off x="336486" y="1538817"/>
            <a:ext cx="7467600" cy="799565"/>
          </a:xfrm>
        </p:spPr>
        <p:txBody>
          <a:bodyPr/>
          <a:lstStyle/>
          <a:p>
            <a:pPr marL="0" indent="0">
              <a:buSzPct val="90000"/>
              <a:buNone/>
            </a:pPr>
            <a:r>
              <a:rPr lang="zh-CN" altLang="en-US" sz="2800" b="1" dirty="0" smtClean="0">
                <a:solidFill>
                  <a:schemeClr val="bg1"/>
                </a:solidFill>
                <a:ea typeface="宋体" panose="02010600030101010101" pitchFamily="2" charset="-122"/>
              </a:rPr>
              <a:t>可达集定义：</a:t>
            </a:r>
            <a:r>
              <a:rPr lang="en-US" altLang="zh-CN" b="1" dirty="0" err="1" smtClean="0">
                <a:solidFill>
                  <a:schemeClr val="bg1"/>
                </a:solidFill>
                <a:ea typeface="宋体" panose="02010600030101010101" pitchFamily="2" charset="-122"/>
              </a:rPr>
              <a:t>Reach</a:t>
            </a:r>
            <a:r>
              <a:rPr lang="en-US" altLang="zh-CN" b="1" baseline="-25000" dirty="0" err="1" smtClean="0">
                <a:solidFill>
                  <a:schemeClr val="bg1"/>
                </a:solidFill>
                <a:ea typeface="宋体" panose="02010600030101010101" pitchFamily="2" charset="-122"/>
              </a:rPr>
              <a:t>t</a:t>
            </a:r>
            <a:r>
              <a:rPr lang="en-US" altLang="zh-CN" b="1" dirty="0" smtClean="0">
                <a:solidFill>
                  <a:schemeClr val="bg1"/>
                </a:solidFill>
                <a:ea typeface="宋体" panose="02010600030101010101" pitchFamily="2" charset="-122"/>
              </a:rPr>
              <a:t>(S)={</a:t>
            </a:r>
            <a:r>
              <a:rPr lang="en-US" altLang="zh-CN" b="1" dirty="0" smtClean="0">
                <a:solidFill>
                  <a:schemeClr val="bg1"/>
                </a:solidFill>
                <a:ea typeface="宋体" panose="02010600030101010101" pitchFamily="2" charset="-122"/>
                <a:sym typeface="Symbol" panose="05050102010706020507" pitchFamily="18" charset="2"/>
              </a:rPr>
              <a:t>(t)|</a:t>
            </a:r>
            <a:r>
              <a:rPr lang="en-US" altLang="zh-CN" b="1" dirty="0">
                <a:solidFill>
                  <a:schemeClr val="bg1"/>
                </a:solidFill>
                <a:ea typeface="宋体" panose="02010600030101010101" pitchFamily="2" charset="-122"/>
                <a:sym typeface="Symbol" panose="05050102010706020507" pitchFamily="18" charset="2"/>
              </a:rPr>
              <a:t> </a:t>
            </a:r>
            <a:r>
              <a:rPr lang="en-US" altLang="zh-CN" b="1" dirty="0" smtClean="0">
                <a:solidFill>
                  <a:schemeClr val="bg1"/>
                </a:solidFill>
                <a:ea typeface="宋体" panose="02010600030101010101" pitchFamily="2" charset="-122"/>
                <a:sym typeface="Symbol" panose="05050102010706020507" pitchFamily="18" charset="2"/>
              </a:rPr>
              <a:t>Traces(S)</a:t>
            </a:r>
            <a:r>
              <a:rPr lang="en-US" altLang="zh-CN" b="1" dirty="0" smtClean="0">
                <a:solidFill>
                  <a:schemeClr val="bg1"/>
                </a:solidFill>
                <a:ea typeface="宋体" panose="02010600030101010101" pitchFamily="2" charset="-122"/>
              </a:rPr>
              <a:t>}</a:t>
            </a:r>
            <a:endParaRPr lang="en-US" altLang="zh-CN" dirty="0" smtClean="0">
              <a:solidFill>
                <a:schemeClr val="bg1"/>
              </a:solidFill>
              <a:ea typeface="宋体" panose="02010600030101010101" pitchFamily="2" charset="-122"/>
            </a:endParaRPr>
          </a:p>
        </p:txBody>
      </p:sp>
      <p:sp>
        <p:nvSpPr>
          <p:cNvPr id="57" name="Rectangle 31"/>
          <p:cNvSpPr>
            <a:spLocks noChangeArrowheads="1"/>
          </p:cNvSpPr>
          <p:nvPr/>
        </p:nvSpPr>
        <p:spPr bwMode="gray">
          <a:xfrm>
            <a:off x="336486" y="2369874"/>
            <a:ext cx="8576592"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defRPr/>
            </a:pPr>
            <a:r>
              <a:rPr lang="zh-CN" altLang="en-US" sz="2800" b="1" dirty="0" smtClean="0">
                <a:solidFill>
                  <a:schemeClr val="bg1"/>
                </a:solidFill>
                <a:ea typeface="宋体" panose="02010600030101010101" pitchFamily="2" charset="-122"/>
                <a:cs typeface="Arial" panose="020B0604020202020204" pitchFamily="34" charset="0"/>
              </a:rPr>
              <a:t>可达集一致性关系：</a:t>
            </a:r>
            <a:r>
              <a:rPr lang="en-US" altLang="zh-CN" sz="2400" b="1" dirty="0" err="1" smtClean="0">
                <a:solidFill>
                  <a:schemeClr val="bg1"/>
                </a:solidFill>
                <a:ea typeface="宋体" panose="02010600030101010101" pitchFamily="2" charset="-122"/>
                <a:cs typeface="Arial" panose="020B0604020202020204" pitchFamily="34" charset="0"/>
              </a:rPr>
              <a:t>Reach</a:t>
            </a:r>
            <a:r>
              <a:rPr lang="en-US" altLang="zh-CN" sz="2400" b="1" baseline="-25000" dirty="0" err="1" smtClean="0">
                <a:solidFill>
                  <a:schemeClr val="bg1"/>
                </a:solidFill>
                <a:ea typeface="宋体" panose="02010600030101010101" pitchFamily="2" charset="-122"/>
                <a:cs typeface="Arial" panose="020B0604020202020204" pitchFamily="34" charset="0"/>
              </a:rPr>
              <a:t>t</a:t>
            </a:r>
            <a:r>
              <a:rPr lang="en-US" altLang="zh-CN" sz="2400" b="1" dirty="0" smtClean="0">
                <a:solidFill>
                  <a:schemeClr val="bg1"/>
                </a:solidFill>
                <a:ea typeface="宋体" panose="02010600030101010101" pitchFamily="2" charset="-122"/>
                <a:cs typeface="Arial" panose="020B0604020202020204" pitchFamily="34" charset="0"/>
              </a:rPr>
              <a:t>(</a:t>
            </a:r>
            <a:r>
              <a:rPr lang="en-US" altLang="zh-CN" sz="2400" b="1" dirty="0" err="1" smtClean="0">
                <a:solidFill>
                  <a:schemeClr val="bg1"/>
                </a:solidFill>
                <a:ea typeface="宋体" panose="02010600030101010101" pitchFamily="2" charset="-122"/>
                <a:cs typeface="Arial" panose="020B0604020202020204" pitchFamily="34" charset="0"/>
              </a:rPr>
              <a:t>S</a:t>
            </a:r>
            <a:r>
              <a:rPr lang="en-US" altLang="zh-CN" sz="2400" b="1" baseline="-25000" dirty="0" err="1" smtClean="0">
                <a:solidFill>
                  <a:schemeClr val="bg1"/>
                </a:solidFill>
                <a:ea typeface="宋体" panose="02010600030101010101" pitchFamily="2" charset="-122"/>
                <a:cs typeface="Arial" panose="020B0604020202020204" pitchFamily="34" charset="0"/>
              </a:rPr>
              <a:t>r</a:t>
            </a:r>
            <a:r>
              <a:rPr lang="en-US" altLang="zh-CN" sz="2400" b="1" dirty="0">
                <a:solidFill>
                  <a:schemeClr val="bg1"/>
                </a:solidFill>
                <a:ea typeface="宋体" panose="02010600030101010101" pitchFamily="2" charset="-122"/>
                <a:cs typeface="Arial" panose="020B0604020202020204" pitchFamily="34" charset="0"/>
              </a:rPr>
              <a:t>) </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 </a:t>
            </a:r>
            <a:r>
              <a:rPr lang="en-US" altLang="zh-CN" sz="2400" b="1" dirty="0" err="1" smtClean="0">
                <a:solidFill>
                  <a:schemeClr val="bg1"/>
                </a:solidFill>
                <a:ea typeface="宋体" panose="02010600030101010101" pitchFamily="2" charset="-122"/>
                <a:cs typeface="Arial" panose="020B0604020202020204" pitchFamily="34" charset="0"/>
                <a:sym typeface="Symbol" panose="05050102010706020507" pitchFamily="18" charset="2"/>
              </a:rPr>
              <a:t>Reach</a:t>
            </a:r>
            <a:r>
              <a:rPr lang="en-US" altLang="zh-CN" sz="2400" b="1" baseline="-25000" dirty="0" err="1" smtClean="0">
                <a:solidFill>
                  <a:schemeClr val="bg1"/>
                </a:solidFill>
                <a:ea typeface="宋体" panose="02010600030101010101" pitchFamily="2" charset="-122"/>
                <a:cs typeface="Arial" panose="020B0604020202020204" pitchFamily="34" charset="0"/>
                <a:sym typeface="Symbol" panose="05050102010706020507" pitchFamily="18" charset="2"/>
              </a:rPr>
              <a:t>t</a:t>
            </a:r>
            <a:r>
              <a:rPr lang="en-US" altLang="zh-CN" sz="2400" b="1" dirty="0" smtClean="0">
                <a:solidFill>
                  <a:schemeClr val="bg1"/>
                </a:solidFill>
                <a:ea typeface="宋体" panose="02010600030101010101" pitchFamily="2" charset="-122"/>
                <a:cs typeface="Arial" panose="020B0604020202020204" pitchFamily="34" charset="0"/>
                <a:sym typeface="Symbol" panose="05050102010706020507" pitchFamily="18" charset="2"/>
              </a:rPr>
              <a:t>(S</a:t>
            </a:r>
            <a:r>
              <a:rPr lang="en-US" altLang="zh-CN" sz="2400" b="1" baseline="-25000" dirty="0" smtClean="0">
                <a:solidFill>
                  <a:schemeClr val="bg1"/>
                </a:solidFill>
                <a:ea typeface="宋体" panose="02010600030101010101" pitchFamily="2" charset="-122"/>
                <a:cs typeface="Arial" panose="020B0604020202020204" pitchFamily="34" charset="0"/>
                <a:sym typeface="Symbol" panose="05050102010706020507" pitchFamily="18" charset="2"/>
              </a:rPr>
              <a:t>a</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a:t>
            </a:r>
            <a:endParaRPr lang="en-US" altLang="zh-CN" sz="2400" b="1" dirty="0">
              <a:solidFill>
                <a:schemeClr val="bg1"/>
              </a:solidFill>
              <a:ea typeface="宋体" panose="02010600030101010101" pitchFamily="2" charset="-122"/>
              <a:cs typeface="Arial" panose="020B0604020202020204" pitchFamily="34" charset="0"/>
            </a:endParaRPr>
          </a:p>
        </p:txBody>
      </p:sp>
      <p:sp>
        <p:nvSpPr>
          <p:cNvPr id="60" name="Rectangle 31"/>
          <p:cNvSpPr>
            <a:spLocks noChangeArrowheads="1"/>
          </p:cNvSpPr>
          <p:nvPr/>
        </p:nvSpPr>
        <p:spPr bwMode="gray">
          <a:xfrm>
            <a:off x="4713173" y="4712682"/>
            <a:ext cx="4278735" cy="4247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defRPr/>
            </a:pPr>
            <a:r>
              <a:rPr lang="en-US" altLang="zh-CN" sz="2000" b="1" dirty="0" smtClean="0">
                <a:solidFill>
                  <a:schemeClr val="bg1"/>
                </a:solidFill>
                <a:ea typeface="宋体" panose="02010600030101010101" pitchFamily="2" charset="-122"/>
                <a:cs typeface="Arial" panose="020B0604020202020204" pitchFamily="34" charset="0"/>
                <a:sym typeface="Symbol" panose="05050102010706020507" pitchFamily="18" charset="2"/>
              </a:rPr>
              <a:t> </a:t>
            </a:r>
            <a:r>
              <a:rPr lang="en-US" altLang="zh-CN" sz="2400" b="1" dirty="0" err="1" smtClean="0">
                <a:solidFill>
                  <a:schemeClr val="bg1"/>
                </a:solidFill>
                <a:ea typeface="宋体" panose="02010600030101010101" pitchFamily="2" charset="-122"/>
                <a:cs typeface="Arial" panose="020B0604020202020204" pitchFamily="34" charset="0"/>
                <a:sym typeface="Symbol" panose="05050102010706020507" pitchFamily="18" charset="2"/>
              </a:rPr>
              <a:t>Reach</a:t>
            </a:r>
            <a:r>
              <a:rPr lang="en-US" altLang="zh-CN" sz="2400" b="1" baseline="-25000" dirty="0" err="1" smtClean="0">
                <a:solidFill>
                  <a:schemeClr val="bg1"/>
                </a:solidFill>
                <a:ea typeface="宋体" panose="02010600030101010101" pitchFamily="2" charset="-122"/>
                <a:cs typeface="Arial" panose="020B0604020202020204" pitchFamily="34" charset="0"/>
                <a:sym typeface="Symbol" panose="05050102010706020507" pitchFamily="18" charset="2"/>
              </a:rPr>
              <a:t>t</a:t>
            </a:r>
            <a:r>
              <a:rPr lang="en-US" altLang="zh-CN" sz="2400" b="1" dirty="0" smtClean="0">
                <a:solidFill>
                  <a:schemeClr val="bg1"/>
                </a:solidFill>
                <a:ea typeface="宋体" panose="02010600030101010101" pitchFamily="2" charset="-122"/>
                <a:cs typeface="Arial" panose="020B0604020202020204" pitchFamily="34" charset="0"/>
                <a:sym typeface="Symbol" panose="05050102010706020507" pitchFamily="18" charset="2"/>
              </a:rPr>
              <a:t>(</a:t>
            </a:r>
            <a:r>
              <a:rPr lang="en-US" altLang="zh-CN" sz="2400" b="1" dirty="0" err="1" smtClean="0">
                <a:solidFill>
                  <a:schemeClr val="bg1"/>
                </a:solidFill>
                <a:ea typeface="宋体" panose="02010600030101010101" pitchFamily="2" charset="-122"/>
                <a:cs typeface="Arial" panose="020B0604020202020204" pitchFamily="34" charset="0"/>
                <a:sym typeface="Symbol" panose="05050102010706020507" pitchFamily="18" charset="2"/>
              </a:rPr>
              <a:t>S</a:t>
            </a:r>
            <a:r>
              <a:rPr lang="en-US" altLang="zh-CN" sz="2400" b="1" baseline="-25000" dirty="0" err="1" smtClean="0">
                <a:solidFill>
                  <a:schemeClr val="bg1"/>
                </a:solidFill>
                <a:ea typeface="宋体" panose="02010600030101010101" pitchFamily="2" charset="-122"/>
                <a:cs typeface="Arial" panose="020B0604020202020204" pitchFamily="34" charset="0"/>
                <a:sym typeface="Symbol" panose="05050102010706020507" pitchFamily="18" charset="2"/>
              </a:rPr>
              <a:t>r</a:t>
            </a:r>
            <a:r>
              <a:rPr lang="en-US" altLang="zh-CN" sz="2400" b="1" dirty="0" smtClean="0">
                <a:solidFill>
                  <a:schemeClr val="bg1"/>
                </a:solidFill>
                <a:ea typeface="宋体" panose="02010600030101010101" pitchFamily="2" charset="-122"/>
                <a:cs typeface="Arial" panose="020B0604020202020204" pitchFamily="34" charset="0"/>
                <a:sym typeface="Symbol" panose="05050102010706020507" pitchFamily="18" charset="2"/>
              </a:rPr>
              <a:t>) ∩ </a:t>
            </a:r>
            <a:r>
              <a:rPr lang="en-US" altLang="zh-CN" sz="2400" b="1" dirty="0" err="1" smtClean="0">
                <a:solidFill>
                  <a:schemeClr val="bg1"/>
                </a:solidFill>
                <a:ea typeface="宋体" panose="02010600030101010101" pitchFamily="2" charset="-122"/>
                <a:cs typeface="Arial" panose="020B0604020202020204" pitchFamily="34" charset="0"/>
                <a:sym typeface="Symbol" panose="05050102010706020507" pitchFamily="18" charset="2"/>
              </a:rPr>
              <a:t>Unsafeset</a:t>
            </a:r>
            <a:r>
              <a:rPr lang="en-US" altLang="zh-CN" sz="2400" b="1" dirty="0" smtClean="0">
                <a:solidFill>
                  <a:schemeClr val="bg1"/>
                </a:solidFill>
                <a:ea typeface="宋体" panose="02010600030101010101" pitchFamily="2" charset="-122"/>
                <a:cs typeface="Arial" panose="020B0604020202020204" pitchFamily="34" charset="0"/>
                <a:sym typeface="Symbol" panose="05050102010706020507" pitchFamily="18" charset="2"/>
              </a:rPr>
              <a:t> = Ø </a:t>
            </a:r>
            <a:endParaRPr lang="en-US" altLang="zh-CN" sz="2400" b="1" dirty="0">
              <a:solidFill>
                <a:schemeClr val="bg1"/>
              </a:solidFill>
              <a:ea typeface="宋体" panose="02010600030101010101" pitchFamily="2" charset="-122"/>
              <a:cs typeface="Arial" panose="020B0604020202020204" pitchFamily="34" charset="0"/>
            </a:endParaRPr>
          </a:p>
        </p:txBody>
      </p:sp>
      <p:sp>
        <p:nvSpPr>
          <p:cNvPr id="2" name="矩形 1"/>
          <p:cNvSpPr/>
          <p:nvPr/>
        </p:nvSpPr>
        <p:spPr>
          <a:xfrm>
            <a:off x="4792001" y="3499462"/>
            <a:ext cx="4121077" cy="424732"/>
          </a:xfrm>
          <a:prstGeom prst="rect">
            <a:avLst/>
          </a:prstGeom>
        </p:spPr>
        <p:txBody>
          <a:bodyPr wrap="square">
            <a:spAutoFit/>
          </a:bodyPr>
          <a:lstStyle/>
          <a:p>
            <a:pPr>
              <a:lnSpc>
                <a:spcPct val="90000"/>
              </a:lnSpc>
              <a:defRPr/>
            </a:pPr>
            <a:r>
              <a:rPr lang="en-US" altLang="zh-CN" sz="2400" b="1" dirty="0" err="1">
                <a:solidFill>
                  <a:schemeClr val="bg1"/>
                </a:solidFill>
                <a:ea typeface="宋体" panose="02010600030101010101" pitchFamily="2" charset="-122"/>
                <a:cs typeface="Arial" panose="020B0604020202020204" pitchFamily="34" charset="0"/>
              </a:rPr>
              <a:t>Reach</a:t>
            </a:r>
            <a:r>
              <a:rPr lang="en-US" altLang="zh-CN" sz="2400" b="1" baseline="-25000" dirty="0" err="1">
                <a:solidFill>
                  <a:schemeClr val="bg1"/>
                </a:solidFill>
                <a:ea typeface="宋体" panose="02010600030101010101" pitchFamily="2" charset="-122"/>
                <a:cs typeface="Arial" panose="020B0604020202020204" pitchFamily="34" charset="0"/>
              </a:rPr>
              <a:t>t</a:t>
            </a:r>
            <a:r>
              <a:rPr lang="en-US" altLang="zh-CN" sz="2400" b="1" dirty="0">
                <a:solidFill>
                  <a:schemeClr val="bg1"/>
                </a:solidFill>
                <a:ea typeface="宋体" panose="02010600030101010101" pitchFamily="2" charset="-122"/>
                <a:cs typeface="Arial" panose="020B0604020202020204" pitchFamily="34" charset="0"/>
              </a:rPr>
              <a:t>(S</a:t>
            </a:r>
            <a:r>
              <a:rPr lang="en-US" altLang="zh-CN" sz="2400" b="1" baseline="-25000" dirty="0">
                <a:solidFill>
                  <a:schemeClr val="bg1"/>
                </a:solidFill>
                <a:ea typeface="宋体" panose="02010600030101010101" pitchFamily="2" charset="-122"/>
                <a:cs typeface="Arial" panose="020B0604020202020204" pitchFamily="34" charset="0"/>
              </a:rPr>
              <a:t>a</a:t>
            </a:r>
            <a:r>
              <a:rPr lang="en-US" altLang="zh-CN" sz="2400" b="1" dirty="0">
                <a:solidFill>
                  <a:schemeClr val="bg1"/>
                </a:solidFill>
                <a:ea typeface="宋体" panose="02010600030101010101" pitchFamily="2" charset="-122"/>
                <a:cs typeface="Arial" panose="020B0604020202020204" pitchFamily="34" charset="0"/>
              </a:rPr>
              <a:t>) </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 </a:t>
            </a:r>
            <a:r>
              <a:rPr lang="en-US" altLang="zh-CN" sz="2400" b="1" dirty="0" err="1">
                <a:solidFill>
                  <a:schemeClr val="bg1"/>
                </a:solidFill>
                <a:ea typeface="宋体" panose="02010600030101010101" pitchFamily="2" charset="-122"/>
                <a:cs typeface="Arial" panose="020B0604020202020204" pitchFamily="34" charset="0"/>
                <a:sym typeface="Symbol" panose="05050102010706020507" pitchFamily="18" charset="2"/>
              </a:rPr>
              <a:t>Unsafeset</a:t>
            </a:r>
            <a:r>
              <a:rPr lang="en-US" altLang="zh-CN" sz="2400" b="1" dirty="0">
                <a:solidFill>
                  <a:schemeClr val="bg1"/>
                </a:solidFill>
                <a:ea typeface="宋体" panose="02010600030101010101" pitchFamily="2" charset="-122"/>
                <a:cs typeface="Arial" panose="020B0604020202020204" pitchFamily="34" charset="0"/>
                <a:sym typeface="Symbol" panose="05050102010706020507" pitchFamily="18" charset="2"/>
              </a:rPr>
              <a:t> = Ø </a:t>
            </a:r>
          </a:p>
        </p:txBody>
      </p:sp>
      <p:sp>
        <p:nvSpPr>
          <p:cNvPr id="3" name="矩形 2"/>
          <p:cNvSpPr/>
          <p:nvPr/>
        </p:nvSpPr>
        <p:spPr>
          <a:xfrm rot="5400000">
            <a:off x="6149013" y="4044372"/>
            <a:ext cx="760720" cy="646331"/>
          </a:xfrm>
          <a:prstGeom prst="rect">
            <a:avLst/>
          </a:prstGeom>
        </p:spPr>
        <p:txBody>
          <a:bodyPr wrap="square">
            <a:spAutoFit/>
          </a:bodyPr>
          <a:lstStyle/>
          <a:p>
            <a:r>
              <a:rPr lang="en-US" altLang="zh-CN" sz="3600" b="1" dirty="0">
                <a:solidFill>
                  <a:schemeClr val="bg1"/>
                </a:solidFill>
                <a:ea typeface="宋体" panose="02010600030101010101" pitchFamily="2" charset="-122"/>
                <a:cs typeface="Arial" panose="020B0604020202020204" pitchFamily="34" charset="0"/>
                <a:sym typeface="Symbol" panose="05050102010706020507" pitchFamily="18" charset="2"/>
              </a:rPr>
              <a:t></a:t>
            </a:r>
            <a:endParaRPr lang="zh-CN" altLang="en-US" sz="3600" dirty="0"/>
          </a:p>
        </p:txBody>
      </p:sp>
      <p:pic>
        <p:nvPicPr>
          <p:cNvPr id="6" name="图片 5"/>
          <p:cNvPicPr>
            <a:picLocks noChangeAspect="1"/>
          </p:cNvPicPr>
          <p:nvPr/>
        </p:nvPicPr>
        <p:blipFill>
          <a:blip r:embed="rId3"/>
          <a:stretch>
            <a:fillRect/>
          </a:stretch>
        </p:blipFill>
        <p:spPr>
          <a:xfrm>
            <a:off x="7343640" y="2452319"/>
            <a:ext cx="1569438" cy="402838"/>
          </a:xfrm>
          <a:prstGeom prst="rect">
            <a:avLst/>
          </a:prstGeom>
        </p:spPr>
      </p:pic>
      <p:sp>
        <p:nvSpPr>
          <p:cNvPr id="21" name="AutoShape 13"/>
          <p:cNvSpPr>
            <a:spLocks noChangeArrowheads="1"/>
          </p:cNvSpPr>
          <p:nvPr/>
        </p:nvSpPr>
        <p:spPr bwMode="gray">
          <a:xfrm>
            <a:off x="544654" y="3480717"/>
            <a:ext cx="3276691" cy="2218040"/>
          </a:xfrm>
          <a:prstGeom prst="roundRect">
            <a:avLst>
              <a:gd name="adj" fmla="val 8014"/>
            </a:avLst>
          </a:prstGeom>
          <a:noFill/>
          <a:ln w="9525">
            <a:solidFill>
              <a:schemeClr val="bg1"/>
            </a:solidFill>
            <a:round/>
            <a:headEnd/>
            <a:tailEnd/>
          </a:ln>
          <a:effectLs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endParaRPr lang="zh-CN" altLang="en-US">
              <a:solidFill>
                <a:schemeClr val="bg1"/>
              </a:solidFill>
              <a:ea typeface="宋体" panose="02010600030101010101" pitchFamily="2" charset="-122"/>
            </a:endParaRPr>
          </a:p>
        </p:txBody>
      </p:sp>
      <p:sp>
        <p:nvSpPr>
          <p:cNvPr id="22" name="AutoShape 29"/>
          <p:cNvSpPr>
            <a:spLocks noChangeArrowheads="1"/>
          </p:cNvSpPr>
          <p:nvPr/>
        </p:nvSpPr>
        <p:spPr bwMode="gray">
          <a:xfrm>
            <a:off x="620854" y="3658381"/>
            <a:ext cx="3103273" cy="660221"/>
          </a:xfrm>
          <a:prstGeom prst="roundRect">
            <a:avLst>
              <a:gd name="adj" fmla="val 50000"/>
            </a:avLst>
          </a:prstGeom>
          <a:solidFill>
            <a:schemeClr val="tx1">
              <a:alpha val="50000"/>
            </a:schemeClr>
          </a:solidFill>
          <a:ln>
            <a:noFill/>
          </a:ln>
          <a:effectLs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endParaRPr lang="zh-CN" altLang="en-US" sz="2800">
              <a:solidFill>
                <a:schemeClr val="bg1"/>
              </a:solidFill>
              <a:ea typeface="宋体" panose="02010600030101010101" pitchFamily="2" charset="-122"/>
            </a:endParaRPr>
          </a:p>
        </p:txBody>
      </p:sp>
      <p:sp>
        <p:nvSpPr>
          <p:cNvPr id="23" name="AutoShape 30"/>
          <p:cNvSpPr>
            <a:spLocks noChangeArrowheads="1"/>
          </p:cNvSpPr>
          <p:nvPr/>
        </p:nvSpPr>
        <p:spPr bwMode="gray">
          <a:xfrm>
            <a:off x="620854" y="4778305"/>
            <a:ext cx="3103273" cy="640057"/>
          </a:xfrm>
          <a:prstGeom prst="roundRect">
            <a:avLst>
              <a:gd name="adj" fmla="val 50000"/>
            </a:avLst>
          </a:prstGeom>
          <a:solidFill>
            <a:schemeClr val="tx1">
              <a:lumMod val="60000"/>
              <a:lumOff val="40000"/>
              <a:alpha val="50000"/>
            </a:schemeClr>
          </a:solidFill>
          <a:ln>
            <a:noFill/>
          </a:ln>
          <a:effectLs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endParaRPr lang="zh-CN" altLang="en-US" sz="2800">
              <a:solidFill>
                <a:schemeClr val="bg1"/>
              </a:solidFill>
              <a:ea typeface="宋体" panose="02010600030101010101" pitchFamily="2" charset="-122"/>
            </a:endParaRPr>
          </a:p>
        </p:txBody>
      </p:sp>
      <p:sp>
        <p:nvSpPr>
          <p:cNvPr id="24" name="Rectangle 32"/>
          <p:cNvSpPr>
            <a:spLocks noChangeArrowheads="1"/>
          </p:cNvSpPr>
          <p:nvPr/>
        </p:nvSpPr>
        <p:spPr bwMode="gray">
          <a:xfrm>
            <a:off x="652605" y="4882269"/>
            <a:ext cx="2660910"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lnSpc>
                <a:spcPct val="90000"/>
              </a:lnSpc>
              <a:defRPr/>
            </a:pPr>
            <a:r>
              <a:rPr lang="en-US" altLang="zh-CN" sz="2800" b="1" dirty="0">
                <a:solidFill>
                  <a:schemeClr val="bg1"/>
                </a:solidFill>
                <a:ea typeface="宋体" panose="02010600030101010101" pitchFamily="2" charset="-122"/>
                <a:cs typeface="Arial" panose="020B0604020202020204" pitchFamily="34" charset="0"/>
              </a:rPr>
              <a:t> </a:t>
            </a:r>
            <a:r>
              <a:rPr lang="zh-CN" altLang="en-US" sz="2800" b="1" dirty="0">
                <a:solidFill>
                  <a:schemeClr val="bg1"/>
                </a:solidFill>
                <a:ea typeface="宋体" panose="02010600030101010101" pitchFamily="2" charset="-122"/>
                <a:cs typeface="Arial" panose="020B0604020202020204" pitchFamily="34" charset="0"/>
              </a:rPr>
              <a:t>弱</a:t>
            </a:r>
            <a:r>
              <a:rPr lang="zh-CN" altLang="en-US" sz="2800" b="1" dirty="0" smtClean="0">
                <a:solidFill>
                  <a:schemeClr val="bg1"/>
                </a:solidFill>
                <a:ea typeface="宋体" panose="02010600030101010101" pitchFamily="2" charset="-122"/>
                <a:cs typeface="Arial" panose="020B0604020202020204" pitchFamily="34" charset="0"/>
              </a:rPr>
              <a:t>一致性关系</a:t>
            </a:r>
            <a:endParaRPr lang="en-US" altLang="zh-CN" sz="2800" b="1" dirty="0">
              <a:solidFill>
                <a:schemeClr val="bg1"/>
              </a:solidFill>
              <a:ea typeface="宋体" panose="02010600030101010101" pitchFamily="2" charset="-122"/>
              <a:cs typeface="Arial" panose="020B0604020202020204" pitchFamily="34" charset="0"/>
            </a:endParaRPr>
          </a:p>
        </p:txBody>
      </p:sp>
      <p:sp>
        <p:nvSpPr>
          <p:cNvPr id="25" name="Rectangle 33"/>
          <p:cNvSpPr>
            <a:spLocks noChangeArrowheads="1"/>
          </p:cNvSpPr>
          <p:nvPr/>
        </p:nvSpPr>
        <p:spPr bwMode="gray">
          <a:xfrm>
            <a:off x="579477" y="3798661"/>
            <a:ext cx="2543716" cy="4801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lnSpc>
                <a:spcPct val="90000"/>
              </a:lnSpc>
              <a:defRPr/>
            </a:pPr>
            <a:r>
              <a:rPr lang="en-US" altLang="zh-CN" sz="2800" b="1" dirty="0">
                <a:solidFill>
                  <a:schemeClr val="bg1"/>
                </a:solidFill>
                <a:ea typeface="宋体" panose="02010600030101010101" pitchFamily="2" charset="-122"/>
                <a:cs typeface="Arial" panose="020B0604020202020204" pitchFamily="34" charset="0"/>
              </a:rPr>
              <a:t> </a:t>
            </a:r>
            <a:r>
              <a:rPr lang="zh-CN" altLang="en-US" sz="2800" b="1" dirty="0" smtClean="0">
                <a:solidFill>
                  <a:schemeClr val="bg1"/>
                </a:solidFill>
                <a:ea typeface="宋体" panose="02010600030101010101" pitchFamily="2" charset="-122"/>
                <a:cs typeface="Arial" panose="020B0604020202020204" pitchFamily="34" charset="0"/>
              </a:rPr>
              <a:t>保持</a:t>
            </a:r>
            <a:r>
              <a:rPr lang="zh-CN" altLang="en-US" sz="2800" b="1" dirty="0">
                <a:solidFill>
                  <a:schemeClr val="bg1"/>
                </a:solidFill>
                <a:ea typeface="宋体" panose="02010600030101010101" pitchFamily="2" charset="-122"/>
                <a:cs typeface="Arial" panose="020B0604020202020204" pitchFamily="34" charset="0"/>
              </a:rPr>
              <a:t>安全</a:t>
            </a:r>
            <a:r>
              <a:rPr lang="zh-CN" altLang="en-US" sz="2800" b="1" dirty="0" smtClean="0">
                <a:solidFill>
                  <a:schemeClr val="bg1"/>
                </a:solidFill>
                <a:ea typeface="宋体" panose="02010600030101010101" pitchFamily="2" charset="-122"/>
                <a:cs typeface="Arial" panose="020B0604020202020204" pitchFamily="34" charset="0"/>
              </a:rPr>
              <a:t>性质</a:t>
            </a:r>
            <a:endParaRPr lang="en-US" altLang="zh-CN" sz="2800" b="1" dirty="0">
              <a:solidFill>
                <a:schemeClr val="bg1"/>
              </a:solidFill>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293189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smtClean="0"/>
              <a:t>两种一致性关系</a:t>
            </a:r>
          </a:p>
        </p:txBody>
      </p:sp>
      <p:pic>
        <p:nvPicPr>
          <p:cNvPr id="4" name="图片 3"/>
          <p:cNvPicPr>
            <a:picLocks noChangeAspect="1"/>
          </p:cNvPicPr>
          <p:nvPr/>
        </p:nvPicPr>
        <p:blipFill>
          <a:blip r:embed="rId3"/>
          <a:stretch>
            <a:fillRect/>
          </a:stretch>
        </p:blipFill>
        <p:spPr>
          <a:xfrm>
            <a:off x="1770145" y="1503512"/>
            <a:ext cx="5140757" cy="3717425"/>
          </a:xfrm>
          <a:prstGeom prst="rect">
            <a:avLst/>
          </a:prstGeom>
        </p:spPr>
      </p:pic>
      <p:sp>
        <p:nvSpPr>
          <p:cNvPr id="2" name="矩形 1"/>
          <p:cNvSpPr/>
          <p:nvPr/>
        </p:nvSpPr>
        <p:spPr>
          <a:xfrm>
            <a:off x="4071058" y="5305526"/>
            <a:ext cx="538930" cy="523220"/>
          </a:xfrm>
          <a:prstGeom prst="rect">
            <a:avLst/>
          </a:prstGeom>
        </p:spPr>
        <p:txBody>
          <a:bodyPr wrap="none">
            <a:spAutoFit/>
          </a:bodyPr>
          <a:lstStyle/>
          <a:p>
            <a:r>
              <a:rPr lang="en-US" altLang="zh-CN" sz="2800" b="1" dirty="0">
                <a:solidFill>
                  <a:schemeClr val="bg1"/>
                </a:solidFill>
                <a:ea typeface="宋体" panose="02010600030101010101" pitchFamily="2" charset="-122"/>
                <a:cs typeface="Arial" panose="020B0604020202020204" pitchFamily="34" charset="0"/>
                <a:sym typeface="Symbol" panose="05050102010706020507" pitchFamily="18" charset="2"/>
              </a:rPr>
              <a:t></a:t>
            </a:r>
            <a:endParaRPr lang="zh-CN" altLang="en-US" sz="2800" dirty="0"/>
          </a:p>
        </p:txBody>
      </p:sp>
      <p:pic>
        <p:nvPicPr>
          <p:cNvPr id="7" name="图片 6"/>
          <p:cNvPicPr>
            <a:picLocks noChangeAspect="1"/>
          </p:cNvPicPr>
          <p:nvPr/>
        </p:nvPicPr>
        <p:blipFill>
          <a:blip r:embed="rId4"/>
          <a:stretch>
            <a:fillRect/>
          </a:stretch>
        </p:blipFill>
        <p:spPr>
          <a:xfrm>
            <a:off x="4910242" y="5326815"/>
            <a:ext cx="1805351" cy="463391"/>
          </a:xfrm>
          <a:prstGeom prst="rect">
            <a:avLst/>
          </a:prstGeom>
        </p:spPr>
      </p:pic>
      <p:pic>
        <p:nvPicPr>
          <p:cNvPr id="8" name="图片 7"/>
          <p:cNvPicPr>
            <a:picLocks noChangeAspect="1"/>
          </p:cNvPicPr>
          <p:nvPr/>
        </p:nvPicPr>
        <p:blipFill>
          <a:blip r:embed="rId5"/>
          <a:stretch>
            <a:fillRect/>
          </a:stretch>
        </p:blipFill>
        <p:spPr>
          <a:xfrm>
            <a:off x="1980007" y="5345905"/>
            <a:ext cx="1790797" cy="442463"/>
          </a:xfrm>
          <a:prstGeom prst="rect">
            <a:avLst/>
          </a:prstGeom>
        </p:spPr>
      </p:pic>
    </p:spTree>
    <p:extLst>
      <p:ext uri="{BB962C8B-B14F-4D97-AF65-F5344CB8AC3E}">
        <p14:creationId xmlns:p14="http://schemas.microsoft.com/office/powerpoint/2010/main" val="2648136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a:t>可达集</a:t>
            </a:r>
            <a:r>
              <a:rPr lang="zh-CN" altLang="en-US" dirty="0" smtClean="0"/>
              <a:t>一致性测试方法</a:t>
            </a:r>
          </a:p>
        </p:txBody>
      </p:sp>
      <p:pic>
        <p:nvPicPr>
          <p:cNvPr id="6" name="图片 5"/>
          <p:cNvPicPr>
            <a:picLocks noChangeAspect="1"/>
          </p:cNvPicPr>
          <p:nvPr/>
        </p:nvPicPr>
        <p:blipFill>
          <a:blip r:embed="rId3"/>
          <a:stretch>
            <a:fillRect/>
          </a:stretch>
        </p:blipFill>
        <p:spPr>
          <a:xfrm>
            <a:off x="4747908" y="1378268"/>
            <a:ext cx="1547031" cy="392554"/>
          </a:xfrm>
          <a:prstGeom prst="rect">
            <a:avLst/>
          </a:prstGeom>
        </p:spPr>
      </p:pic>
      <p:sp>
        <p:nvSpPr>
          <p:cNvPr id="7" name="文本占位符 6"/>
          <p:cNvSpPr>
            <a:spLocks noGrp="1"/>
          </p:cNvSpPr>
          <p:nvPr>
            <p:ph type="body" sz="half" idx="1"/>
          </p:nvPr>
        </p:nvSpPr>
        <p:spPr>
          <a:xfrm>
            <a:off x="828137" y="1326342"/>
            <a:ext cx="4038600" cy="425029"/>
          </a:xfrm>
        </p:spPr>
        <p:txBody>
          <a:bodyPr/>
          <a:lstStyle/>
          <a:p>
            <a:pPr marL="0" indent="0">
              <a:buNone/>
            </a:pPr>
            <a:r>
              <a:rPr lang="zh-CN" altLang="en-US" dirty="0" smtClean="0">
                <a:solidFill>
                  <a:schemeClr val="bg1"/>
                </a:solidFill>
              </a:rPr>
              <a:t>真实系统的可达集无法获取</a:t>
            </a:r>
            <a:endParaRPr lang="zh-CN" altLang="en-US" dirty="0">
              <a:solidFill>
                <a:schemeClr val="bg1"/>
              </a:solidFill>
            </a:endParaRPr>
          </a:p>
        </p:txBody>
      </p:sp>
      <mc:AlternateContent xmlns:mc="http://schemas.openxmlformats.org/markup-compatibility/2006" xmlns:a14="http://schemas.microsoft.com/office/drawing/2010/main">
        <mc:Choice Requires="a14">
          <p:sp>
            <p:nvSpPr>
              <p:cNvPr id="8" name="文本框 7"/>
              <p:cNvSpPr txBox="1"/>
              <p:nvPr/>
            </p:nvSpPr>
            <p:spPr>
              <a:xfrm>
                <a:off x="923027" y="1886564"/>
                <a:ext cx="4121834" cy="369332"/>
              </a:xfrm>
              <a:prstGeom prst="rect">
                <a:avLst/>
              </a:prstGeom>
              <a:noFill/>
            </p:spPr>
            <p:txBody>
              <a:bodyPr wrap="none" lIns="0" tIns="0" rIns="0" bIns="0" rtlCol="0">
                <a:spAutoFit/>
              </a:bodyPr>
              <a:lstStyle/>
              <a:p>
                <a14:m>
                  <m:oMath xmlns:m="http://schemas.openxmlformats.org/officeDocument/2006/math">
                    <m:r>
                      <m:rPr>
                        <m:nor/>
                      </m:rPr>
                      <a:rPr lang="zh-CN" altLang="en-US" sz="2400" dirty="0" smtClean="0">
                        <a:solidFill>
                          <a:schemeClr val="bg1"/>
                        </a:solidFill>
                      </a:rPr>
                      <m:t>∃</m:t>
                    </m:r>
                    <m:r>
                      <m:rPr>
                        <m:nor/>
                      </m:rPr>
                      <a:rPr lang="en-US" altLang="zh-CN" sz="2400" dirty="0" smtClean="0">
                        <a:solidFill>
                          <a:schemeClr val="bg1"/>
                        </a:solidFill>
                      </a:rPr>
                      <m:t>t</m:t>
                    </m:r>
                    <m:r>
                      <a:rPr lang="zh-CN" altLang="en-US" sz="2400" i="1" smtClean="0">
                        <a:solidFill>
                          <a:schemeClr val="bg1"/>
                        </a:solidFill>
                        <a:latin typeface="Cambria Math" panose="02040503050406030204" pitchFamily="18" charset="0"/>
                      </a:rPr>
                      <m:t>≥</m:t>
                    </m:r>
                  </m:oMath>
                </a14:m>
                <a:r>
                  <a:rPr lang="en-US" altLang="zh-CN" sz="2400" dirty="0" smtClean="0">
                    <a:solidFill>
                      <a:schemeClr val="bg1"/>
                    </a:solidFill>
                  </a:rPr>
                  <a:t>0 </a:t>
                </a:r>
                <a:r>
                  <a:rPr lang="en-US" altLang="zh-CN" sz="2400" dirty="0" err="1" smtClean="0">
                    <a:solidFill>
                      <a:schemeClr val="bg1"/>
                    </a:solidFill>
                  </a:rPr>
                  <a:t>Reach</a:t>
                </a:r>
                <a:r>
                  <a:rPr lang="en-US" altLang="zh-CN" sz="2400" baseline="-25000" dirty="0" err="1" smtClean="0">
                    <a:solidFill>
                      <a:schemeClr val="bg1"/>
                    </a:solidFill>
                  </a:rPr>
                  <a:t>t</a:t>
                </a:r>
                <a:r>
                  <a:rPr lang="en-US" altLang="zh-CN" sz="2400" dirty="0" smtClean="0">
                    <a:solidFill>
                      <a:schemeClr val="bg1"/>
                    </a:solidFill>
                  </a:rPr>
                  <a:t>(</a:t>
                </a:r>
                <a:r>
                  <a:rPr lang="en-US" altLang="zh-CN" sz="2400" dirty="0" err="1" smtClean="0">
                    <a:solidFill>
                      <a:schemeClr val="bg1"/>
                    </a:solidFill>
                  </a:rPr>
                  <a:t>S</a:t>
                </a:r>
                <a:r>
                  <a:rPr lang="en-US" altLang="zh-CN" sz="2400" baseline="-25000" dirty="0" err="1" smtClean="0">
                    <a:solidFill>
                      <a:schemeClr val="bg1"/>
                    </a:solidFill>
                  </a:rPr>
                  <a:t>r</a:t>
                </a:r>
                <a:r>
                  <a:rPr lang="en-US" altLang="zh-CN" sz="2400" dirty="0" smtClean="0">
                    <a:solidFill>
                      <a:schemeClr val="bg1"/>
                    </a:solidFill>
                  </a:rPr>
                  <a:t>)</a:t>
                </a:r>
                <a14:m>
                  <m:oMath xmlns:m="http://schemas.openxmlformats.org/officeDocument/2006/math">
                    <m:r>
                      <a:rPr lang="en-US" altLang="zh-CN" sz="2400" b="0" i="0" smtClean="0">
                        <a:solidFill>
                          <a:schemeClr val="bg1"/>
                        </a:solidFill>
                        <a:latin typeface="Cambria Math" panose="02040503050406030204" pitchFamily="18" charset="0"/>
                        <a:ea typeface="Cambria Math" panose="02040503050406030204" pitchFamily="18" charset="0"/>
                      </a:rPr>
                      <m:t> </m:t>
                    </m:r>
                    <m:r>
                      <a:rPr lang="en-US" altLang="zh-CN" sz="2400" i="1" smtClean="0">
                        <a:solidFill>
                          <a:schemeClr val="bg1"/>
                        </a:solidFill>
                        <a:latin typeface="Cambria Math" panose="02040503050406030204" pitchFamily="18" charset="0"/>
                        <a:ea typeface="Cambria Math" panose="02040503050406030204" pitchFamily="18" charset="0"/>
                      </a:rPr>
                      <m:t>⊈</m:t>
                    </m:r>
                  </m:oMath>
                </a14:m>
                <a:r>
                  <a:rPr lang="zh-CN" altLang="en-US" sz="2400" dirty="0" smtClean="0">
                    <a:solidFill>
                      <a:schemeClr val="bg1"/>
                    </a:solidFill>
                  </a:rPr>
                  <a:t> </a:t>
                </a:r>
                <a:r>
                  <a:rPr lang="en-US" altLang="zh-CN" sz="2400" dirty="0" smtClean="0">
                    <a:solidFill>
                      <a:schemeClr val="bg1"/>
                    </a:solidFill>
                  </a:rPr>
                  <a:t>Reach</a:t>
                </a:r>
                <a:r>
                  <a:rPr lang="en-US" altLang="zh-CN" sz="2400" baseline="-25000" dirty="0" smtClean="0">
                    <a:solidFill>
                      <a:schemeClr val="bg1"/>
                    </a:solidFill>
                  </a:rPr>
                  <a:t>t</a:t>
                </a:r>
                <a:r>
                  <a:rPr lang="en-US" altLang="zh-CN" sz="2400" dirty="0" smtClean="0">
                    <a:solidFill>
                      <a:schemeClr val="bg1"/>
                    </a:solidFill>
                  </a:rPr>
                  <a:t>(S</a:t>
                </a:r>
                <a:r>
                  <a:rPr lang="en-US" altLang="zh-CN" sz="2400" baseline="-25000" dirty="0" smtClean="0">
                    <a:solidFill>
                      <a:schemeClr val="bg1"/>
                    </a:solidFill>
                  </a:rPr>
                  <a:t>a</a:t>
                </a:r>
                <a:r>
                  <a:rPr lang="en-US" altLang="zh-CN" sz="2400" dirty="0" smtClean="0">
                    <a:solidFill>
                      <a:schemeClr val="bg1"/>
                    </a:solidFill>
                  </a:rPr>
                  <a:t>)</a:t>
                </a:r>
                <a:endParaRPr lang="zh-CN" altLang="en-US" sz="2400" dirty="0">
                  <a:solidFill>
                    <a:schemeClr val="bg1"/>
                  </a:solidFill>
                </a:endParaRPr>
              </a:p>
            </p:txBody>
          </p:sp>
        </mc:Choice>
        <mc:Fallback xmlns="">
          <p:sp>
            <p:nvSpPr>
              <p:cNvPr id="8" name="文本框 7"/>
              <p:cNvSpPr txBox="1">
                <a:spLocks noRot="1" noChangeAspect="1" noMove="1" noResize="1" noEditPoints="1" noAdjustHandles="1" noChangeArrowheads="1" noChangeShapeType="1" noTextEdit="1"/>
              </p:cNvSpPr>
              <p:nvPr/>
            </p:nvSpPr>
            <p:spPr>
              <a:xfrm>
                <a:off x="923027" y="1886564"/>
                <a:ext cx="4121834" cy="369332"/>
              </a:xfrm>
              <a:prstGeom prst="rect">
                <a:avLst/>
              </a:prstGeom>
              <a:blipFill rotWithShape="0">
                <a:blip r:embed="rId5"/>
                <a:stretch>
                  <a:fillRect l="-2363" t="-22951" r="-3250" b="-5082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5170366" y="1886564"/>
                <a:ext cx="35105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sz="2400" i="1" smtClean="0">
                          <a:solidFill>
                            <a:schemeClr val="bg1"/>
                          </a:solidFill>
                          <a:latin typeface="Cambria Math" panose="02040503050406030204" pitchFamily="18" charset="0"/>
                        </a:rPr>
                        <m:t>⇒</m:t>
                      </m:r>
                    </m:oMath>
                  </m:oMathPara>
                </a14:m>
                <a:endParaRPr lang="zh-CN" altLang="en-US" sz="2400" dirty="0">
                  <a:solidFill>
                    <a:schemeClr val="bg1"/>
                  </a:solidFill>
                </a:endParaRPr>
              </a:p>
            </p:txBody>
          </p:sp>
        </mc:Choice>
        <mc:Fallback xmlns="">
          <p:sp>
            <p:nvSpPr>
              <p:cNvPr id="10" name="文本框 9"/>
              <p:cNvSpPr txBox="1">
                <a:spLocks noRot="1" noChangeAspect="1" noMove="1" noResize="1" noEditPoints="1" noAdjustHandles="1" noChangeArrowheads="1" noChangeShapeType="1" noTextEdit="1"/>
              </p:cNvSpPr>
              <p:nvPr/>
            </p:nvSpPr>
            <p:spPr>
              <a:xfrm>
                <a:off x="5170366" y="1886564"/>
                <a:ext cx="351058" cy="369332"/>
              </a:xfrm>
              <a:prstGeom prst="rect">
                <a:avLst/>
              </a:prstGeom>
              <a:blipFill rotWithShape="0">
                <a:blip r:embed="rId6"/>
                <a:stretch>
                  <a:fillRect l="-10345" r="-10345" b="-3279"/>
                </a:stretch>
              </a:blipFill>
            </p:spPr>
            <p:txBody>
              <a:bodyPr/>
              <a:lstStyle/>
              <a:p>
                <a:r>
                  <a:rPr lang="zh-CN" altLang="en-US">
                    <a:noFill/>
                  </a:rPr>
                  <a:t> </a:t>
                </a:r>
              </a:p>
            </p:txBody>
          </p:sp>
        </mc:Fallback>
      </mc:AlternateContent>
      <p:pic>
        <p:nvPicPr>
          <p:cNvPr id="11" name="图片 10"/>
          <p:cNvPicPr>
            <a:picLocks noChangeAspect="1"/>
          </p:cNvPicPr>
          <p:nvPr/>
        </p:nvPicPr>
        <p:blipFill>
          <a:blip r:embed="rId7"/>
          <a:stretch>
            <a:fillRect/>
          </a:stretch>
        </p:blipFill>
        <p:spPr>
          <a:xfrm>
            <a:off x="5646929" y="1863762"/>
            <a:ext cx="1520171" cy="414935"/>
          </a:xfrm>
          <a:prstGeom prst="rect">
            <a:avLst/>
          </a:prstGeom>
        </p:spPr>
      </p:pic>
      <p:pic>
        <p:nvPicPr>
          <p:cNvPr id="9" name="图片 8"/>
          <p:cNvPicPr>
            <a:picLocks noChangeAspect="1"/>
          </p:cNvPicPr>
          <p:nvPr/>
        </p:nvPicPr>
        <p:blipFill>
          <a:blip r:embed="rId8"/>
          <a:stretch>
            <a:fillRect/>
          </a:stretch>
        </p:blipFill>
        <p:spPr>
          <a:xfrm>
            <a:off x="631338" y="2391089"/>
            <a:ext cx="7761401" cy="3734719"/>
          </a:xfrm>
          <a:prstGeom prst="rect">
            <a:avLst/>
          </a:prstGeom>
        </p:spPr>
      </p:pic>
    </p:spTree>
    <p:extLst>
      <p:ext uri="{BB962C8B-B14F-4D97-AF65-F5344CB8AC3E}">
        <p14:creationId xmlns:p14="http://schemas.microsoft.com/office/powerpoint/2010/main" val="2847916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gray">
          <a:xfrm>
            <a:off x="1219200" y="404304"/>
            <a:ext cx="7467600"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300" b="1" kern="1200">
                <a:solidFill>
                  <a:srgbClr val="FFFFFF"/>
                </a:solidFill>
                <a:latin typeface="+mj-lt"/>
                <a:ea typeface="+mj-ea"/>
                <a:cs typeface="+mj-cs"/>
              </a:defRPr>
            </a:lvl1pPr>
            <a:lvl2pPr algn="l" rtl="0" eaLnBrk="1" fontAlgn="base" hangingPunct="1">
              <a:spcBef>
                <a:spcPct val="0"/>
              </a:spcBef>
              <a:spcAft>
                <a:spcPct val="0"/>
              </a:spcAft>
              <a:defRPr sz="3300" b="1">
                <a:solidFill>
                  <a:srgbClr val="FFFFFF"/>
                </a:solidFill>
                <a:latin typeface="Arial" panose="020B0604020202020204" pitchFamily="34" charset="0"/>
              </a:defRPr>
            </a:lvl2pPr>
            <a:lvl3pPr algn="l" rtl="0" eaLnBrk="1" fontAlgn="base" hangingPunct="1">
              <a:spcBef>
                <a:spcPct val="0"/>
              </a:spcBef>
              <a:spcAft>
                <a:spcPct val="0"/>
              </a:spcAft>
              <a:defRPr sz="3300" b="1">
                <a:solidFill>
                  <a:srgbClr val="FFFFFF"/>
                </a:solidFill>
                <a:latin typeface="Arial" panose="020B0604020202020204" pitchFamily="34" charset="0"/>
              </a:defRPr>
            </a:lvl3pPr>
            <a:lvl4pPr algn="l" rtl="0" eaLnBrk="1" fontAlgn="base" hangingPunct="1">
              <a:spcBef>
                <a:spcPct val="0"/>
              </a:spcBef>
              <a:spcAft>
                <a:spcPct val="0"/>
              </a:spcAft>
              <a:defRPr sz="3300" b="1">
                <a:solidFill>
                  <a:srgbClr val="FFFFFF"/>
                </a:solidFill>
                <a:latin typeface="Arial" panose="020B0604020202020204" pitchFamily="34" charset="0"/>
              </a:defRPr>
            </a:lvl4pPr>
            <a:lvl5pPr algn="l" rtl="0" eaLnBrk="1" fontAlgn="base" hangingPunct="1">
              <a:spcBef>
                <a:spcPct val="0"/>
              </a:spcBef>
              <a:spcAft>
                <a:spcPct val="0"/>
              </a:spcAft>
              <a:defRPr sz="3300" b="1">
                <a:solidFill>
                  <a:srgbClr val="FFFFFF"/>
                </a:solidFill>
                <a:latin typeface="Arial" panose="020B0604020202020204" pitchFamily="34" charset="0"/>
              </a:defRPr>
            </a:lvl5pPr>
            <a:lvl6pPr marL="342900" algn="l" rtl="0" eaLnBrk="1" fontAlgn="base" hangingPunct="1">
              <a:spcBef>
                <a:spcPct val="0"/>
              </a:spcBef>
              <a:spcAft>
                <a:spcPct val="0"/>
              </a:spcAft>
              <a:defRPr sz="3300" b="1">
                <a:solidFill>
                  <a:srgbClr val="FFFFFF"/>
                </a:solidFill>
                <a:latin typeface="Arial" panose="020B0604020202020204" pitchFamily="34" charset="0"/>
              </a:defRPr>
            </a:lvl6pPr>
            <a:lvl7pPr marL="685800" algn="l" rtl="0" eaLnBrk="1" fontAlgn="base" hangingPunct="1">
              <a:spcBef>
                <a:spcPct val="0"/>
              </a:spcBef>
              <a:spcAft>
                <a:spcPct val="0"/>
              </a:spcAft>
              <a:defRPr sz="3300" b="1">
                <a:solidFill>
                  <a:srgbClr val="FFFFFF"/>
                </a:solidFill>
                <a:latin typeface="Arial" panose="020B0604020202020204" pitchFamily="34" charset="0"/>
              </a:defRPr>
            </a:lvl7pPr>
            <a:lvl8pPr marL="1028700" algn="l" rtl="0" eaLnBrk="1" fontAlgn="base" hangingPunct="1">
              <a:spcBef>
                <a:spcPct val="0"/>
              </a:spcBef>
              <a:spcAft>
                <a:spcPct val="0"/>
              </a:spcAft>
              <a:defRPr sz="3300" b="1">
                <a:solidFill>
                  <a:srgbClr val="FFFFFF"/>
                </a:solidFill>
                <a:latin typeface="Arial" panose="020B0604020202020204" pitchFamily="34" charset="0"/>
              </a:defRPr>
            </a:lvl8pPr>
            <a:lvl9pPr marL="1371600" algn="l" rtl="0" eaLnBrk="1" fontAlgn="base" hangingPunct="1">
              <a:spcBef>
                <a:spcPct val="0"/>
              </a:spcBef>
              <a:spcAft>
                <a:spcPct val="0"/>
              </a:spcAft>
              <a:defRPr sz="3300" b="1">
                <a:solidFill>
                  <a:srgbClr val="FFFFFF"/>
                </a:solidFill>
                <a:latin typeface="Arial" panose="020B0604020202020204" pitchFamily="34" charset="0"/>
              </a:defRPr>
            </a:lvl9pPr>
          </a:lstStyle>
          <a:p>
            <a:r>
              <a:rPr lang="zh-CN" altLang="en-US" dirty="0"/>
              <a:t>可达集</a:t>
            </a:r>
            <a:r>
              <a:rPr lang="zh-CN" altLang="en-US" dirty="0" smtClean="0"/>
              <a:t>一致性测试方法</a:t>
            </a:r>
          </a:p>
        </p:txBody>
      </p:sp>
      <mc:AlternateContent xmlns:mc="http://schemas.openxmlformats.org/markup-compatibility/2006" xmlns:a14="http://schemas.microsoft.com/office/drawing/2010/main">
        <mc:Choice Requires="a14">
          <p:sp>
            <p:nvSpPr>
              <p:cNvPr id="2" name="文本占位符 1"/>
              <p:cNvSpPr>
                <a:spLocks noGrp="1"/>
              </p:cNvSpPr>
              <p:nvPr>
                <p:ph type="body" sz="half" idx="1"/>
              </p:nvPr>
            </p:nvSpPr>
            <p:spPr>
              <a:xfrm>
                <a:off x="607830" y="4569868"/>
                <a:ext cx="8404485" cy="1561109"/>
              </a:xfrm>
            </p:spPr>
            <p:txBody>
              <a:bodyPr/>
              <a:lstStyle/>
              <a:p>
                <a:r>
                  <a:rPr lang="zh-CN" altLang="en-US" dirty="0" smtClean="0">
                    <a:solidFill>
                      <a:schemeClr val="bg1"/>
                    </a:solidFill>
                  </a:rPr>
                  <a:t>获取真实系统可达集下近似</a:t>
                </a:r>
                <a:r>
                  <a:rPr lang="en-US" altLang="zh-CN" dirty="0" err="1" smtClean="0">
                    <a:solidFill>
                      <a:schemeClr val="bg1"/>
                    </a:solidFill>
                  </a:rPr>
                  <a:t>Reach</a:t>
                </a:r>
                <a:r>
                  <a:rPr lang="en-US" altLang="zh-CN" baseline="-25000" dirty="0" err="1" smtClean="0">
                    <a:solidFill>
                      <a:schemeClr val="bg1"/>
                    </a:solidFill>
                  </a:rPr>
                  <a:t>t</a:t>
                </a:r>
                <a:r>
                  <a:rPr lang="en-US" altLang="zh-CN" baseline="30000" dirty="0" err="1" smtClean="0">
                    <a:solidFill>
                      <a:schemeClr val="bg1"/>
                    </a:solidFill>
                  </a:rPr>
                  <a:t>u</a:t>
                </a:r>
                <a:r>
                  <a:rPr lang="en-US" altLang="zh-CN" dirty="0" smtClean="0">
                    <a:solidFill>
                      <a:schemeClr val="bg1"/>
                    </a:solidFill>
                  </a:rPr>
                  <a:t>(</a:t>
                </a:r>
                <a:r>
                  <a:rPr lang="en-US" altLang="zh-CN" dirty="0" err="1" smtClean="0">
                    <a:solidFill>
                      <a:schemeClr val="bg1"/>
                    </a:solidFill>
                  </a:rPr>
                  <a:t>S</a:t>
                </a:r>
                <a:r>
                  <a:rPr lang="en-US" altLang="zh-CN" baseline="-25000" dirty="0" err="1" smtClean="0">
                    <a:solidFill>
                      <a:schemeClr val="bg1"/>
                    </a:solidFill>
                  </a:rPr>
                  <a:t>r</a:t>
                </a:r>
                <a:r>
                  <a:rPr lang="en-US" altLang="zh-CN" dirty="0" smtClean="0">
                    <a:solidFill>
                      <a:schemeClr val="bg1"/>
                    </a:solidFill>
                  </a:rPr>
                  <a:t>)</a:t>
                </a:r>
                <a:endParaRPr lang="en-US" altLang="zh-CN" dirty="0">
                  <a:solidFill>
                    <a:schemeClr val="bg1"/>
                  </a:solidFill>
                </a:endParaRPr>
              </a:p>
              <a:p>
                <a:r>
                  <a:rPr lang="zh-CN" altLang="en-US" dirty="0" smtClean="0">
                    <a:solidFill>
                      <a:schemeClr val="bg1"/>
                    </a:solidFill>
                  </a:rPr>
                  <a:t>计算抽象模型可达集的过近似</a:t>
                </a:r>
                <a:r>
                  <a:rPr lang="en-US" altLang="zh-CN" dirty="0" err="1" smtClean="0">
                    <a:solidFill>
                      <a:schemeClr val="bg1"/>
                    </a:solidFill>
                  </a:rPr>
                  <a:t>Reach</a:t>
                </a:r>
                <a:r>
                  <a:rPr lang="en-US" altLang="zh-CN" baseline="-25000" dirty="0" err="1" smtClean="0">
                    <a:solidFill>
                      <a:schemeClr val="bg1"/>
                    </a:solidFill>
                  </a:rPr>
                  <a:t>t</a:t>
                </a:r>
                <a:r>
                  <a:rPr lang="en-US" altLang="zh-CN" baseline="30000" dirty="0" err="1" smtClean="0">
                    <a:solidFill>
                      <a:schemeClr val="bg1"/>
                    </a:solidFill>
                  </a:rPr>
                  <a:t>o</a:t>
                </a:r>
                <a:r>
                  <a:rPr lang="en-US" altLang="zh-CN" dirty="0" smtClean="0">
                    <a:solidFill>
                      <a:schemeClr val="bg1"/>
                    </a:solidFill>
                  </a:rPr>
                  <a:t>(S</a:t>
                </a:r>
                <a:r>
                  <a:rPr lang="en-US" altLang="zh-CN" baseline="-25000" dirty="0" smtClean="0">
                    <a:solidFill>
                      <a:schemeClr val="bg1"/>
                    </a:solidFill>
                  </a:rPr>
                  <a:t>a</a:t>
                </a:r>
                <a:r>
                  <a:rPr lang="en-US" altLang="zh-CN" dirty="0" smtClean="0">
                    <a:solidFill>
                      <a:schemeClr val="bg1"/>
                    </a:solidFill>
                  </a:rPr>
                  <a:t>)</a:t>
                </a:r>
              </a:p>
              <a:p>
                <a:r>
                  <a:rPr lang="zh-CN" altLang="en-US" dirty="0" smtClean="0">
                    <a:solidFill>
                      <a:schemeClr val="bg1"/>
                    </a:solidFill>
                  </a:rPr>
                  <a:t>若任意时刻</a:t>
                </a:r>
                <a:r>
                  <a:rPr lang="en-US" altLang="zh-CN" dirty="0" smtClean="0">
                    <a:solidFill>
                      <a:schemeClr val="bg1"/>
                    </a:solidFill>
                  </a:rPr>
                  <a:t>t</a:t>
                </a:r>
                <a:r>
                  <a:rPr lang="zh-CN" altLang="en-US" dirty="0" smtClean="0">
                    <a:solidFill>
                      <a:schemeClr val="bg1"/>
                    </a:solidFill>
                  </a:rPr>
                  <a:t>，存在</a:t>
                </a:r>
                <a:r>
                  <a:rPr lang="en-US" altLang="zh-CN" dirty="0">
                    <a:solidFill>
                      <a:schemeClr val="bg1"/>
                    </a:solidFill>
                  </a:rPr>
                  <a:t>Reach</a:t>
                </a:r>
                <a:r>
                  <a:rPr lang="en-US" altLang="zh-CN" baseline="-25000" dirty="0" err="1">
                    <a:solidFill>
                      <a:schemeClr val="bg1"/>
                    </a:solidFill>
                  </a:rPr>
                  <a:t>t</a:t>
                </a:r>
                <a:r>
                  <a:rPr lang="en-US" altLang="zh-CN" baseline="30000" dirty="0" err="1">
                    <a:solidFill>
                      <a:schemeClr val="bg1"/>
                    </a:solidFill>
                  </a:rPr>
                  <a:t>u</a:t>
                </a:r>
                <a:r>
                  <a:rPr lang="en-US" altLang="zh-CN" dirty="0">
                    <a:solidFill>
                      <a:schemeClr val="bg1"/>
                    </a:solidFill>
                  </a:rPr>
                  <a:t>(</a:t>
                </a:r>
                <a:r>
                  <a:rPr lang="en-US" altLang="zh-CN" dirty="0" err="1">
                    <a:solidFill>
                      <a:schemeClr val="bg1"/>
                    </a:solidFill>
                  </a:rPr>
                  <a:t>S</a:t>
                </a:r>
                <a:r>
                  <a:rPr lang="en-US" altLang="zh-CN" baseline="-25000" dirty="0" err="1">
                    <a:solidFill>
                      <a:schemeClr val="bg1"/>
                    </a:solidFill>
                  </a:rPr>
                  <a:t>r </a:t>
                </a:r>
                <a:r>
                  <a:rPr lang="zh-CN" altLang="en-US" dirty="0" smtClean="0">
                    <a:solidFill>
                      <a:schemeClr val="bg1"/>
                    </a:solidFill>
                  </a:rPr>
                  <a:t>）</a:t>
                </a:r>
                <a14:m>
                  <m:oMath xmlns:m="http://schemas.openxmlformats.org/officeDocument/2006/math">
                    <m:r>
                      <a:rPr lang="en-US" altLang="zh-CN" i="1">
                        <a:solidFill>
                          <a:schemeClr val="bg1"/>
                        </a:solidFill>
                        <a:latin typeface="Cambria Math" panose="02040503050406030204" pitchFamily="18" charset="0"/>
                        <a:ea typeface="Cambria Math" panose="02040503050406030204" pitchFamily="18" charset="0"/>
                      </a:rPr>
                      <m:t>⊈</m:t>
                    </m:r>
                  </m:oMath>
                </a14:m>
                <a:r>
                  <a:rPr lang="zh-CN" altLang="en-US" dirty="0" smtClean="0">
                    <a:solidFill>
                      <a:schemeClr val="bg1"/>
                    </a:solidFill>
                  </a:rPr>
                  <a:t> </a:t>
                </a:r>
                <a:r>
                  <a:rPr lang="en-US" altLang="zh-CN" dirty="0" err="1">
                    <a:solidFill>
                      <a:schemeClr val="bg1"/>
                    </a:solidFill>
                  </a:rPr>
                  <a:t>Reach</a:t>
                </a:r>
                <a:r>
                  <a:rPr lang="en-US" altLang="zh-CN" baseline="-25000" dirty="0" err="1">
                    <a:solidFill>
                      <a:schemeClr val="bg1"/>
                    </a:solidFill>
                  </a:rPr>
                  <a:t>t</a:t>
                </a:r>
                <a:r>
                  <a:rPr lang="en-US" altLang="zh-CN" baseline="30000" dirty="0" err="1">
                    <a:solidFill>
                      <a:schemeClr val="bg1"/>
                    </a:solidFill>
                  </a:rPr>
                  <a:t>o</a:t>
                </a:r>
                <a:r>
                  <a:rPr lang="en-US" altLang="zh-CN" dirty="0">
                    <a:solidFill>
                      <a:schemeClr val="bg1"/>
                    </a:solidFill>
                  </a:rPr>
                  <a:t>(S</a:t>
                </a:r>
                <a:r>
                  <a:rPr lang="en-US" altLang="zh-CN" baseline="-25000" dirty="0">
                    <a:solidFill>
                      <a:schemeClr val="bg1"/>
                    </a:solidFill>
                  </a:rPr>
                  <a:t>a</a:t>
                </a:r>
                <a:r>
                  <a:rPr lang="en-US" altLang="zh-CN" dirty="0" smtClean="0">
                    <a:solidFill>
                      <a:schemeClr val="bg1"/>
                    </a:solidFill>
                  </a:rPr>
                  <a:t>)</a:t>
                </a:r>
                <a:r>
                  <a:rPr lang="zh-CN" altLang="en-US" dirty="0" smtClean="0">
                    <a:solidFill>
                      <a:schemeClr val="bg1"/>
                    </a:solidFill>
                  </a:rPr>
                  <a:t>，至少发现一个反例</a:t>
                </a:r>
                <a:endParaRPr lang="zh-CN" altLang="en-US" dirty="0">
                  <a:solidFill>
                    <a:schemeClr val="bg1"/>
                  </a:solidFill>
                </a:endParaRPr>
              </a:p>
            </p:txBody>
          </p:sp>
        </mc:Choice>
        <mc:Fallback xmlns="">
          <p:sp>
            <p:nvSpPr>
              <p:cNvPr id="2" name="文本占位符 1"/>
              <p:cNvSpPr>
                <a:spLocks noGrp="1" noRot="1" noChangeAspect="1" noMove="1" noResize="1" noEditPoints="1" noAdjustHandles="1" noChangeArrowheads="1" noChangeShapeType="1" noTextEdit="1"/>
              </p:cNvSpPr>
              <p:nvPr>
                <p:ph type="body" sz="half" idx="1"/>
              </p:nvPr>
            </p:nvSpPr>
            <p:spPr>
              <a:xfrm>
                <a:off x="607830" y="4569868"/>
                <a:ext cx="8404485" cy="1561109"/>
              </a:xfrm>
              <a:blipFill rotWithShape="0">
                <a:blip r:embed="rId3"/>
                <a:stretch>
                  <a:fillRect l="-1016" t="-3125" b="-17969"/>
                </a:stretch>
              </a:blipFill>
            </p:spPr>
            <p:txBody>
              <a:bodyPr/>
              <a:lstStyle/>
              <a:p>
                <a:r>
                  <a:rPr lang="zh-CN" altLang="en-US">
                    <a:noFill/>
                  </a:rPr>
                  <a:t> </a:t>
                </a:r>
              </a:p>
            </p:txBody>
          </p:sp>
        </mc:Fallback>
      </mc:AlternateContent>
      <p:pic>
        <p:nvPicPr>
          <p:cNvPr id="9" name="图片 8"/>
          <p:cNvPicPr>
            <a:picLocks noChangeAspect="1"/>
          </p:cNvPicPr>
          <p:nvPr/>
        </p:nvPicPr>
        <p:blipFill>
          <a:blip r:embed="rId4"/>
          <a:stretch>
            <a:fillRect/>
          </a:stretch>
        </p:blipFill>
        <p:spPr>
          <a:xfrm>
            <a:off x="607830" y="1089211"/>
            <a:ext cx="8078970" cy="3480657"/>
          </a:xfrm>
          <a:prstGeom prst="rect">
            <a:avLst/>
          </a:prstGeom>
        </p:spPr>
      </p:pic>
    </p:spTree>
    <p:extLst>
      <p:ext uri="{BB962C8B-B14F-4D97-AF65-F5344CB8AC3E}">
        <p14:creationId xmlns:p14="http://schemas.microsoft.com/office/powerpoint/2010/main" val="904825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Default Design">
  <a:themeElements>
    <a:clrScheme name="Default Design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Default Design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Default Design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574tgp_natural_light.pot [兼容模式]" id="{E9CAB6BE-C287-4A82-8F08-F0BD77C2E18F}" vid="{21A36366-07EE-43A6-A26A-F6C05AF2187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574tgp_natural_light</Template>
  <TotalTime>3952</TotalTime>
  <Words>610</Words>
  <Application>Microsoft Office PowerPoint</Application>
  <PresentationFormat>全屏显示(4:3)</PresentationFormat>
  <Paragraphs>121</Paragraphs>
  <Slides>19</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宋体</vt:lpstr>
      <vt:lpstr>Arial</vt:lpstr>
      <vt:lpstr>Calibri</vt:lpstr>
      <vt:lpstr>Cambria Math</vt:lpstr>
      <vt:lpstr>Symbol</vt:lpstr>
      <vt:lpstr>Times New Roman</vt:lpstr>
      <vt:lpstr>Default Design</vt:lpstr>
      <vt:lpstr>基于仿真的可达集一致性测试</vt:lpstr>
      <vt:lpstr>目录</vt:lpstr>
      <vt:lpstr>一致性测试问题</vt:lpstr>
      <vt:lpstr>一致性测试问题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基于仿真的可达集一致性测试</dc:title>
  <dc:creator>zhy</dc:creator>
  <cp:lastModifiedBy>zhy</cp:lastModifiedBy>
  <cp:revision>146</cp:revision>
  <dcterms:created xsi:type="dcterms:W3CDTF">2016-12-05T13:45:36Z</dcterms:created>
  <dcterms:modified xsi:type="dcterms:W3CDTF">2017-01-03T06:02:28Z</dcterms:modified>
</cp:coreProperties>
</file>